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3" r:id="rId4"/>
    <p:sldMasterId id="214748368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embeddedFontLst>
    <p:embeddedFont>
      <p:font typeface="Montserrat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  <p:embeddedFont>
      <p:font typeface="Open Sans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.fntdata"/><Relationship Id="rId22" Type="http://schemas.openxmlformats.org/officeDocument/2006/relationships/font" Target="fonts/OpenSans-boldItalic.fntdata"/><Relationship Id="rId21" Type="http://schemas.openxmlformats.org/officeDocument/2006/relationships/font" Target="fonts/OpenSa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font" Target="fonts/Montserrat-regular.fntdata"/><Relationship Id="rId10" Type="http://schemas.openxmlformats.org/officeDocument/2006/relationships/slide" Target="slides/slide4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5" Type="http://schemas.openxmlformats.org/officeDocument/2006/relationships/font" Target="fonts/Lato-regular.fntdata"/><Relationship Id="rId14" Type="http://schemas.openxmlformats.org/officeDocument/2006/relationships/font" Target="fonts/Montserrat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19" Type="http://schemas.openxmlformats.org/officeDocument/2006/relationships/font" Target="fonts/OpenSans-regular.fntdata"/><Relationship Id="rId18" Type="http://schemas.openxmlformats.org/officeDocument/2006/relationships/font" Target="fonts/Lato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1b88e996f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31b88e996f0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1b88e996f0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g31b88e996f0_0_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1b88e996f0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g31b88e996f0_0_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1b88e996f0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g31b88e996f0_0_10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4_Full Image">
  <p:cSld name="34_Full Image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/>
          <p:nvPr>
            <p:ph idx="2" type="pic"/>
          </p:nvPr>
        </p:nvSpPr>
        <p:spPr>
          <a:xfrm>
            <a:off x="4221956" y="900112"/>
            <a:ext cx="4922100" cy="33432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3_Full Image">
  <p:cSld name="23_Full Imag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/>
          <p:nvPr>
            <p:ph idx="2" type="pic"/>
          </p:nvPr>
        </p:nvSpPr>
        <p:spPr>
          <a:xfrm>
            <a:off x="3286125" y="772886"/>
            <a:ext cx="5857800" cy="43707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7_Full Image">
  <p:cSld name="17_Full Imag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6"/>
          <p:cNvSpPr/>
          <p:nvPr>
            <p:ph idx="2" type="pic"/>
          </p:nvPr>
        </p:nvSpPr>
        <p:spPr>
          <a:xfrm>
            <a:off x="775440" y="775441"/>
            <a:ext cx="4406100" cy="20472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7_Full Image">
  <p:cSld name="27_Full Imag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/>
          <p:nvPr>
            <p:ph idx="2" type="pic"/>
          </p:nvPr>
        </p:nvSpPr>
        <p:spPr>
          <a:xfrm>
            <a:off x="267462" y="1680210"/>
            <a:ext cx="4304400" cy="15636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6_Full Image">
  <p:cSld name="26_Full Imag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8"/>
          <p:cNvSpPr/>
          <p:nvPr>
            <p:ph idx="2" type="pic"/>
          </p:nvPr>
        </p:nvSpPr>
        <p:spPr>
          <a:xfrm>
            <a:off x="3481388" y="0"/>
            <a:ext cx="2588400" cy="514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2_Full Image">
  <p:cSld name="22_Full Image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9"/>
          <p:cNvSpPr/>
          <p:nvPr>
            <p:ph idx="2" type="pic"/>
          </p:nvPr>
        </p:nvSpPr>
        <p:spPr>
          <a:xfrm>
            <a:off x="4679156" y="1170431"/>
            <a:ext cx="3059700" cy="1811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4_Full Image">
  <p:cSld name="24_Full Imag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0"/>
          <p:cNvSpPr/>
          <p:nvPr>
            <p:ph idx="2" type="pic"/>
          </p:nvPr>
        </p:nvSpPr>
        <p:spPr>
          <a:xfrm>
            <a:off x="4000500" y="1185863"/>
            <a:ext cx="1885800" cy="39576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5_Full Image">
  <p:cSld name="35_Full Imag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1"/>
          <p:cNvSpPr/>
          <p:nvPr>
            <p:ph idx="2" type="pic"/>
          </p:nvPr>
        </p:nvSpPr>
        <p:spPr>
          <a:xfrm>
            <a:off x="692945" y="1209304"/>
            <a:ext cx="1969200" cy="13623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1"/>
          <p:cNvSpPr/>
          <p:nvPr>
            <p:ph idx="3" type="pic"/>
          </p:nvPr>
        </p:nvSpPr>
        <p:spPr>
          <a:xfrm>
            <a:off x="692945" y="2945236"/>
            <a:ext cx="1969200" cy="13623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21"/>
          <p:cNvSpPr/>
          <p:nvPr>
            <p:ph idx="4" type="pic"/>
          </p:nvPr>
        </p:nvSpPr>
        <p:spPr>
          <a:xfrm>
            <a:off x="3081382" y="1209304"/>
            <a:ext cx="1969200" cy="13623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21"/>
          <p:cNvSpPr/>
          <p:nvPr>
            <p:ph idx="5" type="pic"/>
          </p:nvPr>
        </p:nvSpPr>
        <p:spPr>
          <a:xfrm>
            <a:off x="3081382" y="2945236"/>
            <a:ext cx="1969200" cy="13623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6_Full Image">
  <p:cSld name="16_Full Image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/>
          <p:nvPr>
            <p:ph idx="2" type="pic"/>
          </p:nvPr>
        </p:nvSpPr>
        <p:spPr>
          <a:xfrm>
            <a:off x="5908694" y="1070179"/>
            <a:ext cx="2609100" cy="16002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22"/>
          <p:cNvSpPr/>
          <p:nvPr>
            <p:ph idx="3" type="pic"/>
          </p:nvPr>
        </p:nvSpPr>
        <p:spPr>
          <a:xfrm>
            <a:off x="5908694" y="2940452"/>
            <a:ext cx="2609100" cy="16002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Full Image">
  <p:cSld name="2_Full Imag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9_Full Image">
  <p:cSld name="19_Full Image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4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0_Full Image">
  <p:cSld name="20_Full Imag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/>
          <p:nvPr>
            <p:ph idx="2" type="pic"/>
          </p:nvPr>
        </p:nvSpPr>
        <p:spPr>
          <a:xfrm>
            <a:off x="-13378" y="0"/>
            <a:ext cx="3021300" cy="514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Full Image">
  <p:cSld name="3_Full Image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6"/>
          <p:cNvSpPr/>
          <p:nvPr>
            <p:ph idx="2" type="pic"/>
          </p:nvPr>
        </p:nvSpPr>
        <p:spPr>
          <a:xfrm>
            <a:off x="0" y="0"/>
            <a:ext cx="4572000" cy="4229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Full Image">
  <p:cSld name="1_Full Image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7"/>
          <p:cNvSpPr/>
          <p:nvPr>
            <p:ph idx="2" type="pic"/>
          </p:nvPr>
        </p:nvSpPr>
        <p:spPr>
          <a:xfrm>
            <a:off x="485775" y="485775"/>
            <a:ext cx="8172600" cy="4172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eneral">
  <p:cSld name="General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8"/>
          <p:cNvSpPr txBox="1"/>
          <p:nvPr>
            <p:ph type="title"/>
          </p:nvPr>
        </p:nvSpPr>
        <p:spPr>
          <a:xfrm>
            <a:off x="289367" y="273844"/>
            <a:ext cx="8565300" cy="44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9"/>
          <p:cNvSpPr/>
          <p:nvPr>
            <p:ph idx="2" type="pic"/>
          </p:nvPr>
        </p:nvSpPr>
        <p:spPr>
          <a:xfrm>
            <a:off x="-2381" y="1"/>
            <a:ext cx="8595300" cy="3208200"/>
          </a:xfrm>
          <a:prstGeom prst="rect">
            <a:avLst/>
          </a:prstGeom>
          <a:solidFill>
            <a:srgbClr val="7F7F7F"/>
          </a:solidFill>
          <a:ln>
            <a:noFill/>
          </a:ln>
        </p:spPr>
      </p:sp>
      <p:sp>
        <p:nvSpPr>
          <p:cNvPr id="88" name="Google Shape;88;p2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89" name="Google Shape;89;p2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90" name="Google Shape;90;p29"/>
          <p:cNvSpPr txBox="1"/>
          <p:nvPr>
            <p:ph idx="12" type="sldNum"/>
          </p:nvPr>
        </p:nvSpPr>
        <p:spPr>
          <a:xfrm>
            <a:off x="8718803" y="4783028"/>
            <a:ext cx="30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cxnSp>
        <p:nvCxnSpPr>
          <p:cNvPr id="91" name="Google Shape;91;p29"/>
          <p:cNvCxnSpPr/>
          <p:nvPr/>
        </p:nvCxnSpPr>
        <p:spPr>
          <a:xfrm>
            <a:off x="0" y="4677966"/>
            <a:ext cx="91440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2" name="Google Shape;92;p29"/>
          <p:cNvCxnSpPr/>
          <p:nvPr/>
        </p:nvCxnSpPr>
        <p:spPr>
          <a:xfrm>
            <a:off x="-86627" y="3213047"/>
            <a:ext cx="86793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0"/>
          <p:cNvSpPr/>
          <p:nvPr/>
        </p:nvSpPr>
        <p:spPr>
          <a:xfrm>
            <a:off x="2712496" y="3575358"/>
            <a:ext cx="5878800" cy="15681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3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96" name="Google Shape;96;p3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97" name="Google Shape;97;p30"/>
          <p:cNvSpPr txBox="1"/>
          <p:nvPr>
            <p:ph idx="12" type="sldNum"/>
          </p:nvPr>
        </p:nvSpPr>
        <p:spPr>
          <a:xfrm>
            <a:off x="8718803" y="4783028"/>
            <a:ext cx="30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98" name="Google Shape;98;p30"/>
          <p:cNvSpPr/>
          <p:nvPr>
            <p:ph idx="2" type="pic"/>
          </p:nvPr>
        </p:nvSpPr>
        <p:spPr>
          <a:xfrm>
            <a:off x="1" y="0"/>
            <a:ext cx="3648000" cy="5143500"/>
          </a:xfrm>
          <a:prstGeom prst="rect">
            <a:avLst/>
          </a:prstGeom>
          <a:solidFill>
            <a:srgbClr val="7F7F7F"/>
          </a:solidFill>
          <a:ln>
            <a:noFill/>
          </a:ln>
        </p:spPr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 Slide">
  <p:cSld name="4_Title Slide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1"/>
          <p:cNvSpPr/>
          <p:nvPr>
            <p:ph idx="2" type="pic"/>
          </p:nvPr>
        </p:nvSpPr>
        <p:spPr>
          <a:xfrm>
            <a:off x="4470815" y="1515142"/>
            <a:ext cx="4122000" cy="3628500"/>
          </a:xfrm>
          <a:prstGeom prst="rect">
            <a:avLst/>
          </a:prstGeom>
          <a:solidFill>
            <a:srgbClr val="7F7F7F"/>
          </a:solidFill>
          <a:ln>
            <a:noFill/>
          </a:ln>
        </p:spPr>
      </p:sp>
      <p:sp>
        <p:nvSpPr>
          <p:cNvPr id="101" name="Google Shape;101;p3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02" name="Google Shape;102;p3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03" name="Google Shape;103;p31"/>
          <p:cNvSpPr txBox="1"/>
          <p:nvPr>
            <p:ph idx="12" type="sldNum"/>
          </p:nvPr>
        </p:nvSpPr>
        <p:spPr>
          <a:xfrm>
            <a:off x="8718803" y="4783028"/>
            <a:ext cx="30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6_Title Slide">
  <p:cSld name="16_Title Slide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06" name="Google Shape;106;p3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07" name="Google Shape;107;p32"/>
          <p:cNvSpPr txBox="1"/>
          <p:nvPr>
            <p:ph idx="12" type="sldNum"/>
          </p:nvPr>
        </p:nvSpPr>
        <p:spPr>
          <a:xfrm>
            <a:off x="8718803" y="4783028"/>
            <a:ext cx="30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08" name="Google Shape;108;p32"/>
          <p:cNvSpPr/>
          <p:nvPr/>
        </p:nvSpPr>
        <p:spPr>
          <a:xfrm flipH="1" rot="10800000">
            <a:off x="-3175" y="-7"/>
            <a:ext cx="8595300" cy="15135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9_Custom Layout">
  <p:cSld name="9_Custom Layou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77354" y="2120503"/>
            <a:ext cx="5189292" cy="29797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Custom Layout">
  <p:cSld name="7_Custom Layou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34"/>
          <p:cNvGrpSpPr/>
          <p:nvPr/>
        </p:nvGrpSpPr>
        <p:grpSpPr>
          <a:xfrm>
            <a:off x="1070852" y="923792"/>
            <a:ext cx="3501174" cy="4729814"/>
            <a:chOff x="8162247" y="1395023"/>
            <a:chExt cx="8070941" cy="10903214"/>
          </a:xfrm>
        </p:grpSpPr>
        <p:sp>
          <p:nvSpPr>
            <p:cNvPr id="113" name="Google Shape;113;p34"/>
            <p:cNvSpPr/>
            <p:nvPr/>
          </p:nvSpPr>
          <p:spPr>
            <a:xfrm>
              <a:off x="16187588" y="2861559"/>
              <a:ext cx="45600" cy="4578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5F5F5F"/>
                </a:gs>
                <a:gs pos="10000">
                  <a:srgbClr val="F2F2F2"/>
                </a:gs>
                <a:gs pos="92000">
                  <a:srgbClr val="EFEFEF"/>
                </a:gs>
                <a:gs pos="100000">
                  <a:srgbClr val="5F5F5F"/>
                </a:gs>
              </a:gsLst>
              <a:lin ang="5400012" scaled="0"/>
            </a:gradFill>
            <a:ln cap="flat" cmpd="sng" w="9525">
              <a:solidFill>
                <a:srgbClr val="DDDDD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34"/>
            <p:cNvSpPr/>
            <p:nvPr/>
          </p:nvSpPr>
          <p:spPr>
            <a:xfrm>
              <a:off x="8162247" y="1420441"/>
              <a:ext cx="8060100" cy="1087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34"/>
            <p:cNvSpPr/>
            <p:nvPr/>
          </p:nvSpPr>
          <p:spPr>
            <a:xfrm>
              <a:off x="8164923" y="1468608"/>
              <a:ext cx="8015851" cy="10829628"/>
            </a:xfrm>
            <a:custGeom>
              <a:rect b="b" l="l" r="r" t="t"/>
              <a:pathLst>
                <a:path extrusionOk="0" h="10829628" w="8015851">
                  <a:moveTo>
                    <a:pt x="457819" y="272949"/>
                  </a:moveTo>
                  <a:cubicBezTo>
                    <a:pt x="349835" y="272949"/>
                    <a:pt x="260907" y="361827"/>
                    <a:pt x="260907" y="469749"/>
                  </a:cubicBezTo>
                  <a:cubicBezTo>
                    <a:pt x="260907" y="469749"/>
                    <a:pt x="260907" y="469749"/>
                    <a:pt x="260907" y="10347839"/>
                  </a:cubicBezTo>
                  <a:cubicBezTo>
                    <a:pt x="260907" y="10455762"/>
                    <a:pt x="349835" y="10544639"/>
                    <a:pt x="457819" y="10544639"/>
                  </a:cubicBezTo>
                  <a:cubicBezTo>
                    <a:pt x="457819" y="10544639"/>
                    <a:pt x="457819" y="10544639"/>
                    <a:pt x="7559371" y="10544639"/>
                  </a:cubicBezTo>
                  <a:cubicBezTo>
                    <a:pt x="7667355" y="10544639"/>
                    <a:pt x="7756283" y="10455762"/>
                    <a:pt x="7756283" y="10347839"/>
                  </a:cubicBezTo>
                  <a:cubicBezTo>
                    <a:pt x="7756283" y="10347839"/>
                    <a:pt x="7756283" y="10347839"/>
                    <a:pt x="7756283" y="469749"/>
                  </a:cubicBezTo>
                  <a:cubicBezTo>
                    <a:pt x="7756283" y="361827"/>
                    <a:pt x="7667355" y="272949"/>
                    <a:pt x="7559371" y="272949"/>
                  </a:cubicBezTo>
                  <a:cubicBezTo>
                    <a:pt x="7559371" y="272949"/>
                    <a:pt x="7559371" y="272949"/>
                    <a:pt x="457819" y="272949"/>
                  </a:cubicBezTo>
                  <a:close/>
                  <a:moveTo>
                    <a:pt x="460499" y="0"/>
                  </a:moveTo>
                  <a:cubicBezTo>
                    <a:pt x="7555353" y="0"/>
                    <a:pt x="7555353" y="0"/>
                    <a:pt x="7555353" y="0"/>
                  </a:cubicBezTo>
                  <a:cubicBezTo>
                    <a:pt x="7809421" y="0"/>
                    <a:pt x="8015851" y="206309"/>
                    <a:pt x="8015851" y="460228"/>
                  </a:cubicBezTo>
                  <a:cubicBezTo>
                    <a:pt x="8015851" y="10369401"/>
                    <a:pt x="8015851" y="10369401"/>
                    <a:pt x="8015851" y="10369401"/>
                  </a:cubicBezTo>
                  <a:cubicBezTo>
                    <a:pt x="8015851" y="10623319"/>
                    <a:pt x="7809421" y="10829628"/>
                    <a:pt x="7555353" y="10829628"/>
                  </a:cubicBezTo>
                  <a:cubicBezTo>
                    <a:pt x="460499" y="10829628"/>
                    <a:pt x="460499" y="10829628"/>
                    <a:pt x="460499" y="10829628"/>
                  </a:cubicBezTo>
                  <a:cubicBezTo>
                    <a:pt x="206431" y="10829628"/>
                    <a:pt x="0" y="10623319"/>
                    <a:pt x="0" y="10369401"/>
                  </a:cubicBezTo>
                  <a:cubicBezTo>
                    <a:pt x="0" y="460228"/>
                    <a:pt x="0" y="460228"/>
                    <a:pt x="0" y="460228"/>
                  </a:cubicBezTo>
                  <a:cubicBezTo>
                    <a:pt x="0" y="206309"/>
                    <a:pt x="206431" y="0"/>
                    <a:pt x="46049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34"/>
            <p:cNvSpPr/>
            <p:nvPr/>
          </p:nvSpPr>
          <p:spPr>
            <a:xfrm>
              <a:off x="16187588" y="3572759"/>
              <a:ext cx="45600" cy="4578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5F5F5F"/>
                </a:gs>
                <a:gs pos="10000">
                  <a:srgbClr val="F2F2F2"/>
                </a:gs>
                <a:gs pos="92000">
                  <a:srgbClr val="EFEFEF"/>
                </a:gs>
                <a:gs pos="100000">
                  <a:srgbClr val="5F5F5F"/>
                </a:gs>
              </a:gsLst>
              <a:lin ang="5400012" scaled="0"/>
            </a:gradFill>
            <a:ln cap="flat" cmpd="sng" w="9525">
              <a:solidFill>
                <a:srgbClr val="DDDDD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34"/>
            <p:cNvSpPr/>
            <p:nvPr/>
          </p:nvSpPr>
          <p:spPr>
            <a:xfrm rot="-5400000">
              <a:off x="15069457" y="1188923"/>
              <a:ext cx="45600" cy="4578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5F5F5F"/>
                </a:gs>
                <a:gs pos="10000">
                  <a:srgbClr val="F2F2F2"/>
                </a:gs>
                <a:gs pos="92000">
                  <a:srgbClr val="EFEFEF"/>
                </a:gs>
                <a:gs pos="100000">
                  <a:srgbClr val="5F5F5F"/>
                </a:gs>
              </a:gsLst>
              <a:lin ang="5400012" scaled="0"/>
            </a:gradFill>
            <a:ln cap="flat" cmpd="sng" w="9525">
              <a:solidFill>
                <a:srgbClr val="DDDDD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34"/>
            <p:cNvSpPr/>
            <p:nvPr/>
          </p:nvSpPr>
          <p:spPr>
            <a:xfrm>
              <a:off x="8164923" y="1468608"/>
              <a:ext cx="8015852" cy="10829628"/>
            </a:xfrm>
            <a:custGeom>
              <a:rect b="b" l="l" r="r" t="t"/>
              <a:pathLst>
                <a:path extrusionOk="0" h="3412" w="2524">
                  <a:moveTo>
                    <a:pt x="2379" y="3412"/>
                  </a:moveTo>
                  <a:cubicBezTo>
                    <a:pt x="145" y="3412"/>
                    <a:pt x="145" y="3412"/>
                    <a:pt x="145" y="3412"/>
                  </a:cubicBezTo>
                  <a:cubicBezTo>
                    <a:pt x="65" y="3412"/>
                    <a:pt x="0" y="3347"/>
                    <a:pt x="0" y="3267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0" y="65"/>
                    <a:pt x="65" y="0"/>
                    <a:pt x="145" y="0"/>
                  </a:cubicBezTo>
                  <a:cubicBezTo>
                    <a:pt x="2379" y="0"/>
                    <a:pt x="2379" y="0"/>
                    <a:pt x="2379" y="0"/>
                  </a:cubicBezTo>
                  <a:cubicBezTo>
                    <a:pt x="2459" y="0"/>
                    <a:pt x="2524" y="65"/>
                    <a:pt x="2524" y="145"/>
                  </a:cubicBezTo>
                  <a:cubicBezTo>
                    <a:pt x="2524" y="3267"/>
                    <a:pt x="2524" y="3267"/>
                    <a:pt x="2524" y="3267"/>
                  </a:cubicBezTo>
                  <a:cubicBezTo>
                    <a:pt x="2524" y="3347"/>
                    <a:pt x="2459" y="3412"/>
                    <a:pt x="2379" y="3412"/>
                  </a:cubicBezTo>
                  <a:close/>
                </a:path>
              </a:pathLst>
            </a:custGeom>
            <a:noFill/>
            <a:ln cap="flat" cmpd="sng" w="57150">
              <a:solidFill>
                <a:srgbClr val="DDDDD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34"/>
            <p:cNvSpPr/>
            <p:nvPr/>
          </p:nvSpPr>
          <p:spPr>
            <a:xfrm>
              <a:off x="12148048" y="1571443"/>
              <a:ext cx="91200" cy="912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44000">
                  <a:srgbClr val="000066"/>
                </a:gs>
                <a:gs pos="98229">
                  <a:srgbClr val="0066FF"/>
                </a:gs>
                <a:gs pos="100000">
                  <a:srgbClr val="0066FF"/>
                </a:gs>
              </a:gsLst>
              <a:path path="circle">
                <a:fillToRect l="100%" t="100%"/>
              </a:path>
              <a:tileRect b="-100%" r="-100%"/>
            </a:gradFill>
            <a:ln cap="flat" cmpd="sng" w="31750">
              <a:solidFill>
                <a:srgbClr val="1C1C1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34"/>
            <p:cNvSpPr/>
            <p:nvPr/>
          </p:nvSpPr>
          <p:spPr>
            <a:xfrm>
              <a:off x="12383843" y="1604990"/>
              <a:ext cx="24000" cy="240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34"/>
            <p:cNvSpPr/>
            <p:nvPr/>
          </p:nvSpPr>
          <p:spPr>
            <a:xfrm>
              <a:off x="12526839" y="1571443"/>
              <a:ext cx="91200" cy="912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34"/>
            <p:cNvSpPr/>
            <p:nvPr/>
          </p:nvSpPr>
          <p:spPr>
            <a:xfrm>
              <a:off x="11963387" y="1579346"/>
              <a:ext cx="75300" cy="753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34"/>
            <p:cNvSpPr/>
            <p:nvPr/>
          </p:nvSpPr>
          <p:spPr>
            <a:xfrm>
              <a:off x="11793825" y="1591276"/>
              <a:ext cx="51300" cy="513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8_Custom Layout">
  <p:cSld name="8_Custom Layou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Custom Layout">
  <p:cSld name="5_Custom Layout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6"/>
          <p:cNvSpPr/>
          <p:nvPr/>
        </p:nvSpPr>
        <p:spPr>
          <a:xfrm>
            <a:off x="783470" y="2632335"/>
            <a:ext cx="1304100" cy="9276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  <a:effectLst>
            <a:outerShdw blurRad="381000" sx="117000" rotWithShape="0" algn="ctr" sy="117000">
              <a:srgbClr val="000000">
                <a:alpha val="4710"/>
              </a:srgbClr>
            </a:outerShdw>
          </a:effectLst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7" name="Google Shape;127;p36"/>
          <p:cNvCxnSpPr/>
          <p:nvPr/>
        </p:nvCxnSpPr>
        <p:spPr>
          <a:xfrm>
            <a:off x="3006179" y="2860291"/>
            <a:ext cx="0" cy="56310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8" name="Google Shape;128;p36"/>
          <p:cNvCxnSpPr/>
          <p:nvPr/>
        </p:nvCxnSpPr>
        <p:spPr>
          <a:xfrm>
            <a:off x="4576888" y="2860291"/>
            <a:ext cx="0" cy="56310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9" name="Google Shape;129;p36"/>
          <p:cNvCxnSpPr/>
          <p:nvPr/>
        </p:nvCxnSpPr>
        <p:spPr>
          <a:xfrm>
            <a:off x="6137824" y="2860291"/>
            <a:ext cx="0" cy="56310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0" name="Google Shape;130;p36"/>
          <p:cNvCxnSpPr/>
          <p:nvPr/>
        </p:nvCxnSpPr>
        <p:spPr>
          <a:xfrm>
            <a:off x="7708533" y="2860291"/>
            <a:ext cx="0" cy="56310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1" name="Google Shape;131;p36"/>
          <p:cNvCxnSpPr/>
          <p:nvPr/>
        </p:nvCxnSpPr>
        <p:spPr>
          <a:xfrm>
            <a:off x="1435469" y="2860291"/>
            <a:ext cx="0" cy="56310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2" name="Google Shape;132;p36"/>
          <p:cNvSpPr/>
          <p:nvPr/>
        </p:nvSpPr>
        <p:spPr>
          <a:xfrm>
            <a:off x="2354182" y="2632335"/>
            <a:ext cx="1304100" cy="9276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  <a:effectLst>
            <a:outerShdw blurRad="381000" sx="117000" rotWithShape="0" algn="ctr" sy="117000">
              <a:srgbClr val="000000">
                <a:alpha val="4710"/>
              </a:srgbClr>
            </a:outerShdw>
          </a:effectLst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36"/>
          <p:cNvSpPr/>
          <p:nvPr/>
        </p:nvSpPr>
        <p:spPr>
          <a:xfrm>
            <a:off x="3924891" y="2632335"/>
            <a:ext cx="1304100" cy="9276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  <a:effectLst>
            <a:outerShdw blurRad="381000" sx="117000" rotWithShape="0" algn="ctr" sy="117000">
              <a:srgbClr val="000000">
                <a:alpha val="4710"/>
              </a:srgbClr>
            </a:outerShdw>
          </a:effectLst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36"/>
          <p:cNvSpPr/>
          <p:nvPr/>
        </p:nvSpPr>
        <p:spPr>
          <a:xfrm>
            <a:off x="5485827" y="2632335"/>
            <a:ext cx="1304100" cy="9276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  <a:effectLst>
            <a:outerShdw blurRad="381000" sx="117000" rotWithShape="0" algn="ctr" sy="117000">
              <a:srgbClr val="000000">
                <a:alpha val="4710"/>
              </a:srgbClr>
            </a:outerShdw>
          </a:effectLst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36"/>
          <p:cNvSpPr/>
          <p:nvPr/>
        </p:nvSpPr>
        <p:spPr>
          <a:xfrm>
            <a:off x="7056536" y="2632335"/>
            <a:ext cx="1304100" cy="9276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  <a:effectLst>
            <a:outerShdw blurRad="381000" sx="117000" rotWithShape="0" algn="ctr" sy="117000">
              <a:srgbClr val="000000">
                <a:alpha val="4710"/>
              </a:srgbClr>
            </a:outerShdw>
          </a:effectLst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25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89367" y="273844"/>
            <a:ext cx="8565300" cy="44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Open Sans"/>
              <a:buNone/>
              <a:defRPr b="1" i="0" sz="2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4.jpg"/><Relationship Id="rId5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77354" y="2120503"/>
            <a:ext cx="5189292" cy="2979717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38"/>
          <p:cNvSpPr txBox="1"/>
          <p:nvPr/>
        </p:nvSpPr>
        <p:spPr>
          <a:xfrm>
            <a:off x="1319281" y="1322444"/>
            <a:ext cx="6505500" cy="5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33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Mockup Laptop</a:t>
            </a:r>
            <a:r>
              <a:rPr b="1" lang="fr" sz="3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fr" sz="3300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rPr>
              <a:t>Section</a:t>
            </a:r>
            <a:endParaRPr b="1" sz="2100">
              <a:solidFill>
                <a:srgbClr val="3F3F3F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143" name="Google Shape;143;p38"/>
          <p:cNvGrpSpPr/>
          <p:nvPr/>
        </p:nvGrpSpPr>
        <p:grpSpPr>
          <a:xfrm>
            <a:off x="3810515" y="912495"/>
            <a:ext cx="1571850" cy="332100"/>
            <a:chOff x="1343043" y="1122666"/>
            <a:chExt cx="2095800" cy="442800"/>
          </a:xfrm>
        </p:grpSpPr>
        <p:sp>
          <p:nvSpPr>
            <p:cNvPr id="144" name="Google Shape;144;p38"/>
            <p:cNvSpPr/>
            <p:nvPr/>
          </p:nvSpPr>
          <p:spPr>
            <a:xfrm>
              <a:off x="1343043" y="1122666"/>
              <a:ext cx="2095800" cy="442800"/>
            </a:xfrm>
            <a:prstGeom prst="roundRect">
              <a:avLst>
                <a:gd fmla="val 16667" name="adj"/>
              </a:avLst>
            </a:prstGeom>
            <a:solidFill>
              <a:srgbClr val="434343"/>
            </a:solidFill>
            <a:ln>
              <a:noFill/>
            </a:ln>
            <a:effectLst>
              <a:outerShdw blurRad="381000" sx="117000" rotWithShape="0" algn="ctr" sy="117000">
                <a:srgbClr val="000000">
                  <a:alpha val="4710"/>
                </a:srgbClr>
              </a:outerShdw>
            </a:effectLst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38"/>
            <p:cNvSpPr txBox="1"/>
            <p:nvPr/>
          </p:nvSpPr>
          <p:spPr>
            <a:xfrm>
              <a:off x="1470056" y="1190139"/>
              <a:ext cx="1863000" cy="31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fr" sz="11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Etude de cas</a:t>
              </a:r>
              <a:endParaRPr sz="1100"/>
            </a:p>
          </p:txBody>
        </p:sp>
      </p:grpSp>
      <p:pic>
        <p:nvPicPr>
          <p:cNvPr id="146" name="Google Shape;146;p38"/>
          <p:cNvPicPr preferRelativeResize="0"/>
          <p:nvPr/>
        </p:nvPicPr>
        <p:blipFill rotWithShape="1">
          <a:blip r:embed="rId4">
            <a:alphaModFix/>
          </a:blip>
          <a:srcRect b="5444" l="0" r="0" t="5444"/>
          <a:stretch/>
        </p:blipFill>
        <p:spPr>
          <a:xfrm>
            <a:off x="2544366" y="2289572"/>
            <a:ext cx="4037406" cy="25443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9"/>
          <p:cNvSpPr txBox="1"/>
          <p:nvPr/>
        </p:nvSpPr>
        <p:spPr>
          <a:xfrm>
            <a:off x="4648946" y="1322443"/>
            <a:ext cx="3424200" cy="10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33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Mockup Tablet</a:t>
            </a:r>
            <a:endParaRPr sz="1100">
              <a:solidFill>
                <a:schemeClr val="dk2"/>
              </a:solidFill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3300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rPr>
              <a:t>Section</a:t>
            </a:r>
            <a:endParaRPr b="1" sz="2100">
              <a:solidFill>
                <a:srgbClr val="3F3F3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2" name="Google Shape;152;p39"/>
          <p:cNvSpPr txBox="1"/>
          <p:nvPr/>
        </p:nvSpPr>
        <p:spPr>
          <a:xfrm>
            <a:off x="4896391" y="2506769"/>
            <a:ext cx="3176700" cy="5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" sz="11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Lorem ipsum dolor sit amet, consectetur adipiscing elit, sed do eiusmod tempor incididunt ut labore et dolore</a:t>
            </a:r>
            <a:endParaRPr sz="11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3" name="Google Shape;153;p39"/>
          <p:cNvGrpSpPr/>
          <p:nvPr/>
        </p:nvGrpSpPr>
        <p:grpSpPr>
          <a:xfrm>
            <a:off x="6501402" y="912495"/>
            <a:ext cx="1571850" cy="332100"/>
            <a:chOff x="1343043" y="1122666"/>
            <a:chExt cx="2095800" cy="442800"/>
          </a:xfrm>
        </p:grpSpPr>
        <p:sp>
          <p:nvSpPr>
            <p:cNvPr id="154" name="Google Shape;154;p39"/>
            <p:cNvSpPr/>
            <p:nvPr/>
          </p:nvSpPr>
          <p:spPr>
            <a:xfrm>
              <a:off x="1343043" y="1122666"/>
              <a:ext cx="2095800" cy="442800"/>
            </a:xfrm>
            <a:prstGeom prst="roundRect">
              <a:avLst>
                <a:gd fmla="val 16667" name="adj"/>
              </a:avLst>
            </a:prstGeom>
            <a:solidFill>
              <a:srgbClr val="434343"/>
            </a:solidFill>
            <a:ln>
              <a:noFill/>
            </a:ln>
            <a:effectLst>
              <a:outerShdw blurRad="381000" sx="117000" rotWithShape="0" algn="ctr" sy="117000">
                <a:srgbClr val="000000">
                  <a:alpha val="4710"/>
                </a:srgbClr>
              </a:outerShdw>
            </a:effectLst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39"/>
            <p:cNvSpPr txBox="1"/>
            <p:nvPr/>
          </p:nvSpPr>
          <p:spPr>
            <a:xfrm>
              <a:off x="1470042" y="1190134"/>
              <a:ext cx="1841700" cy="318000"/>
            </a:xfrm>
            <a:prstGeom prst="rect">
              <a:avLst/>
            </a:prstGeom>
            <a:solidFill>
              <a:srgbClr val="43434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fr" sz="11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Etude de cas</a:t>
              </a:r>
              <a:endParaRPr sz="1100"/>
            </a:p>
          </p:txBody>
        </p:sp>
      </p:grpSp>
      <p:pic>
        <p:nvPicPr>
          <p:cNvPr id="156" name="Google Shape;156;p39"/>
          <p:cNvPicPr preferRelativeResize="0"/>
          <p:nvPr/>
        </p:nvPicPr>
        <p:blipFill rotWithShape="1">
          <a:blip r:embed="rId3">
            <a:alphaModFix/>
          </a:blip>
          <a:srcRect b="0" l="23983" r="23978" t="0"/>
          <a:stretch/>
        </p:blipFill>
        <p:spPr>
          <a:xfrm>
            <a:off x="1153436" y="1084434"/>
            <a:ext cx="3290400" cy="4470600"/>
          </a:xfrm>
          <a:prstGeom prst="roundRect">
            <a:avLst>
              <a:gd fmla="val 2062" name="adj"/>
            </a:avLst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0"/>
          <p:cNvSpPr/>
          <p:nvPr/>
        </p:nvSpPr>
        <p:spPr>
          <a:xfrm flipH="1">
            <a:off x="6790499" y="0"/>
            <a:ext cx="2353500" cy="514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40"/>
          <p:cNvSpPr txBox="1"/>
          <p:nvPr/>
        </p:nvSpPr>
        <p:spPr>
          <a:xfrm>
            <a:off x="922149" y="1240710"/>
            <a:ext cx="3522900" cy="10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33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Mockup Phone</a:t>
            </a:r>
            <a:r>
              <a:rPr b="1" lang="fr" sz="3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fr" sz="3300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rPr>
              <a:t>Section</a:t>
            </a:r>
            <a:endParaRPr b="1" sz="2100">
              <a:solidFill>
                <a:srgbClr val="3F3F3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3" name="Google Shape;163;p40"/>
          <p:cNvSpPr txBox="1"/>
          <p:nvPr/>
        </p:nvSpPr>
        <p:spPr>
          <a:xfrm>
            <a:off x="922149" y="2481263"/>
            <a:ext cx="3522900" cy="4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" sz="11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Lorem ipsum dolor sit amet, consectetur adipiscing elit, sed do eiusmod tempor incididunt ut labore et dolore</a:t>
            </a:r>
            <a:endParaRPr sz="11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4" name="Google Shape;164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89979" y="904843"/>
            <a:ext cx="2009043" cy="3991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40"/>
          <p:cNvPicPr preferRelativeResize="0"/>
          <p:nvPr/>
        </p:nvPicPr>
        <p:blipFill rotWithShape="1">
          <a:blip r:embed="rId3">
            <a:alphaModFix/>
          </a:blip>
          <a:srcRect b="0" l="0" r="50000" t="11339"/>
          <a:stretch/>
        </p:blipFill>
        <p:spPr>
          <a:xfrm>
            <a:off x="8139479" y="0"/>
            <a:ext cx="1004522" cy="3538571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40"/>
          <p:cNvSpPr txBox="1"/>
          <p:nvPr/>
        </p:nvSpPr>
        <p:spPr>
          <a:xfrm>
            <a:off x="922149" y="3029319"/>
            <a:ext cx="1005000" cy="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Option One</a:t>
            </a:r>
            <a:endParaRPr sz="1100">
              <a:solidFill>
                <a:schemeClr val="accent4"/>
              </a:solidFill>
            </a:endParaRPr>
          </a:p>
        </p:txBody>
      </p:sp>
      <p:grpSp>
        <p:nvGrpSpPr>
          <p:cNvPr id="167" name="Google Shape;167;p40"/>
          <p:cNvGrpSpPr/>
          <p:nvPr/>
        </p:nvGrpSpPr>
        <p:grpSpPr>
          <a:xfrm>
            <a:off x="987167" y="3256641"/>
            <a:ext cx="2470378" cy="78959"/>
            <a:chOff x="1484026" y="3767554"/>
            <a:chExt cx="3700941" cy="159900"/>
          </a:xfrm>
        </p:grpSpPr>
        <p:sp>
          <p:nvSpPr>
            <p:cNvPr id="168" name="Google Shape;168;p40"/>
            <p:cNvSpPr/>
            <p:nvPr/>
          </p:nvSpPr>
          <p:spPr>
            <a:xfrm>
              <a:off x="2506267" y="3767554"/>
              <a:ext cx="2678700" cy="1599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40"/>
            <p:cNvSpPr/>
            <p:nvPr/>
          </p:nvSpPr>
          <p:spPr>
            <a:xfrm>
              <a:off x="1484026" y="3767554"/>
              <a:ext cx="3075900" cy="1599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0" name="Google Shape;170;p40"/>
          <p:cNvSpPr txBox="1"/>
          <p:nvPr/>
        </p:nvSpPr>
        <p:spPr>
          <a:xfrm>
            <a:off x="922149" y="3462107"/>
            <a:ext cx="1005000" cy="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Option Two</a:t>
            </a:r>
            <a:endParaRPr sz="1100">
              <a:solidFill>
                <a:schemeClr val="accent5"/>
              </a:solidFill>
            </a:endParaRPr>
          </a:p>
        </p:txBody>
      </p:sp>
      <p:grpSp>
        <p:nvGrpSpPr>
          <p:cNvPr id="171" name="Google Shape;171;p40"/>
          <p:cNvGrpSpPr/>
          <p:nvPr/>
        </p:nvGrpSpPr>
        <p:grpSpPr>
          <a:xfrm>
            <a:off x="987167" y="3689429"/>
            <a:ext cx="2470378" cy="78959"/>
            <a:chOff x="1484026" y="3767554"/>
            <a:chExt cx="3700941" cy="159900"/>
          </a:xfrm>
        </p:grpSpPr>
        <p:sp>
          <p:nvSpPr>
            <p:cNvPr id="172" name="Google Shape;172;p40"/>
            <p:cNvSpPr/>
            <p:nvPr/>
          </p:nvSpPr>
          <p:spPr>
            <a:xfrm>
              <a:off x="2506267" y="3767554"/>
              <a:ext cx="2678700" cy="159900"/>
            </a:xfrm>
            <a:prstGeom prst="roundRect">
              <a:avLst>
                <a:gd fmla="val 16667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40"/>
            <p:cNvSpPr/>
            <p:nvPr/>
          </p:nvSpPr>
          <p:spPr>
            <a:xfrm>
              <a:off x="1484026" y="3767554"/>
              <a:ext cx="2678700" cy="159900"/>
            </a:xfrm>
            <a:prstGeom prst="roundRect">
              <a:avLst>
                <a:gd fmla="val 16667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4" name="Google Shape;174;p40"/>
          <p:cNvSpPr txBox="1"/>
          <p:nvPr/>
        </p:nvSpPr>
        <p:spPr>
          <a:xfrm>
            <a:off x="3498923" y="3144735"/>
            <a:ext cx="4254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12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80%</a:t>
            </a:r>
            <a:endParaRPr b="1" sz="1200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40"/>
          <p:cNvSpPr txBox="1"/>
          <p:nvPr/>
        </p:nvSpPr>
        <p:spPr>
          <a:xfrm>
            <a:off x="3498923" y="3602037"/>
            <a:ext cx="4254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75</a:t>
            </a:r>
            <a:r>
              <a:rPr b="1" i="0" lang="fr" sz="12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%</a:t>
            </a:r>
            <a:endParaRPr b="1" sz="12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6" name="Google Shape;176;p40"/>
          <p:cNvGrpSpPr/>
          <p:nvPr/>
        </p:nvGrpSpPr>
        <p:grpSpPr>
          <a:xfrm>
            <a:off x="922149" y="816490"/>
            <a:ext cx="1571850" cy="332100"/>
            <a:chOff x="1343043" y="1122666"/>
            <a:chExt cx="2095800" cy="442800"/>
          </a:xfrm>
        </p:grpSpPr>
        <p:sp>
          <p:nvSpPr>
            <p:cNvPr id="177" name="Google Shape;177;p40"/>
            <p:cNvSpPr/>
            <p:nvPr/>
          </p:nvSpPr>
          <p:spPr>
            <a:xfrm>
              <a:off x="1343043" y="1122666"/>
              <a:ext cx="2095800" cy="442800"/>
            </a:xfrm>
            <a:prstGeom prst="roundRect">
              <a:avLst>
                <a:gd fmla="val 16667" name="adj"/>
              </a:avLst>
            </a:prstGeom>
            <a:solidFill>
              <a:srgbClr val="434343"/>
            </a:solidFill>
            <a:ln>
              <a:noFill/>
            </a:ln>
            <a:effectLst>
              <a:outerShdw blurRad="381000" sx="117000" rotWithShape="0" algn="ctr" sy="117000">
                <a:srgbClr val="000000">
                  <a:alpha val="4710"/>
                </a:srgbClr>
              </a:outerShdw>
            </a:effectLst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40"/>
            <p:cNvSpPr txBox="1"/>
            <p:nvPr/>
          </p:nvSpPr>
          <p:spPr>
            <a:xfrm>
              <a:off x="1470042" y="1190134"/>
              <a:ext cx="1841700" cy="318000"/>
            </a:xfrm>
            <a:prstGeom prst="rect">
              <a:avLst/>
            </a:prstGeom>
            <a:solidFill>
              <a:srgbClr val="43434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fr" sz="11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Etude de cas</a:t>
              </a:r>
              <a:endParaRPr sz="1100"/>
            </a:p>
          </p:txBody>
        </p:sp>
      </p:grpSp>
      <p:sp>
        <p:nvSpPr>
          <p:cNvPr id="179" name="Google Shape;179;p40"/>
          <p:cNvSpPr txBox="1"/>
          <p:nvPr/>
        </p:nvSpPr>
        <p:spPr>
          <a:xfrm>
            <a:off x="8067608" y="4773920"/>
            <a:ext cx="921300" cy="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"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b="0" i="0" sz="11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80" name="Google Shape;180;p40"/>
          <p:cNvPicPr preferRelativeResize="0"/>
          <p:nvPr/>
        </p:nvPicPr>
        <p:blipFill rotWithShape="1">
          <a:blip r:embed="rId4">
            <a:alphaModFix/>
          </a:blip>
          <a:srcRect b="0" l="40858" r="40859" t="0"/>
          <a:stretch/>
        </p:blipFill>
        <p:spPr>
          <a:xfrm>
            <a:off x="8259116" y="-1"/>
            <a:ext cx="884885" cy="3421935"/>
          </a:xfrm>
          <a:custGeom>
            <a:rect b="b" l="l" r="r" t="t"/>
            <a:pathLst>
              <a:path extrusionOk="0" h="4562580" w="1179846">
                <a:moveTo>
                  <a:pt x="0" y="0"/>
                </a:moveTo>
                <a:lnTo>
                  <a:pt x="1179846" y="0"/>
                </a:lnTo>
                <a:lnTo>
                  <a:pt x="1179846" y="4562580"/>
                </a:lnTo>
                <a:lnTo>
                  <a:pt x="444295" y="4562580"/>
                </a:lnTo>
                <a:cubicBezTo>
                  <a:pt x="198918" y="4562580"/>
                  <a:pt x="0" y="4363662"/>
                  <a:pt x="0" y="4118285"/>
                </a:cubicBezTo>
                <a:close/>
              </a:path>
            </a:pathLst>
          </a:custGeom>
          <a:noFill/>
          <a:ln>
            <a:noFill/>
          </a:ln>
        </p:spPr>
      </p:pic>
      <p:pic>
        <p:nvPicPr>
          <p:cNvPr id="181" name="Google Shape;181;p40"/>
          <p:cNvPicPr preferRelativeResize="0"/>
          <p:nvPr/>
        </p:nvPicPr>
        <p:blipFill rotWithShape="1">
          <a:blip r:embed="rId5">
            <a:alphaModFix/>
          </a:blip>
          <a:srcRect b="0" l="33469" r="33469" t="0"/>
          <a:stretch/>
        </p:blipFill>
        <p:spPr>
          <a:xfrm>
            <a:off x="5925167" y="1028624"/>
            <a:ext cx="1738279" cy="3717655"/>
          </a:xfrm>
          <a:custGeom>
            <a:rect b="b" l="l" r="r" t="t"/>
            <a:pathLst>
              <a:path extrusionOk="0" h="4781550" w="2235728">
                <a:moveTo>
                  <a:pt x="0" y="225977"/>
                </a:moveTo>
                <a:cubicBezTo>
                  <a:pt x="0" y="102489"/>
                  <a:pt x="100107" y="2382"/>
                  <a:pt x="223595" y="2382"/>
                </a:cubicBezTo>
                <a:lnTo>
                  <a:pt x="442647" y="2382"/>
                </a:lnTo>
                <a:cubicBezTo>
                  <a:pt x="481541" y="2382"/>
                  <a:pt x="494240" y="2383"/>
                  <a:pt x="495035" y="92869"/>
                </a:cubicBezTo>
                <a:cubicBezTo>
                  <a:pt x="531547" y="141288"/>
                  <a:pt x="537102" y="156369"/>
                  <a:pt x="592665" y="178594"/>
                </a:cubicBezTo>
                <a:lnTo>
                  <a:pt x="1630890" y="176213"/>
                </a:lnTo>
                <a:cubicBezTo>
                  <a:pt x="1657877" y="162720"/>
                  <a:pt x="1727727" y="151607"/>
                  <a:pt x="1735665" y="83344"/>
                </a:cubicBezTo>
                <a:cubicBezTo>
                  <a:pt x="1751541" y="48420"/>
                  <a:pt x="1707884" y="1587"/>
                  <a:pt x="1802340" y="0"/>
                </a:cubicBezTo>
                <a:lnTo>
                  <a:pt x="2012133" y="2382"/>
                </a:lnTo>
                <a:cubicBezTo>
                  <a:pt x="2135621" y="2382"/>
                  <a:pt x="2235728" y="102489"/>
                  <a:pt x="2235728" y="225977"/>
                </a:cubicBezTo>
                <a:lnTo>
                  <a:pt x="2235728" y="4557955"/>
                </a:lnTo>
                <a:cubicBezTo>
                  <a:pt x="2235728" y="4681443"/>
                  <a:pt x="2135621" y="4781550"/>
                  <a:pt x="2012133" y="4781550"/>
                </a:cubicBezTo>
                <a:lnTo>
                  <a:pt x="223595" y="4781550"/>
                </a:lnTo>
                <a:cubicBezTo>
                  <a:pt x="100107" y="4781550"/>
                  <a:pt x="0" y="4681443"/>
                  <a:pt x="0" y="4557955"/>
                </a:cubicBezTo>
                <a:lnTo>
                  <a:pt x="0" y="225977"/>
                </a:lnTo>
                <a:close/>
              </a:path>
            </a:pathLst>
          </a:cu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1"/>
          <p:cNvSpPr txBox="1"/>
          <p:nvPr/>
        </p:nvSpPr>
        <p:spPr>
          <a:xfrm>
            <a:off x="939828" y="1240710"/>
            <a:ext cx="2175000" cy="10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33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Agenda </a:t>
            </a:r>
            <a:r>
              <a:rPr b="1" lang="fr" sz="3300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rPr>
              <a:t>Section</a:t>
            </a:r>
            <a:endParaRPr b="1" sz="2100">
              <a:solidFill>
                <a:srgbClr val="3F3F3F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87" name="Google Shape;187;p41"/>
          <p:cNvCxnSpPr/>
          <p:nvPr/>
        </p:nvCxnSpPr>
        <p:spPr>
          <a:xfrm>
            <a:off x="4564505" y="1818194"/>
            <a:ext cx="7500" cy="332520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8" name="Google Shape;188;p41"/>
          <p:cNvSpPr/>
          <p:nvPr/>
        </p:nvSpPr>
        <p:spPr>
          <a:xfrm rot="10800000">
            <a:off x="4474746" y="1818377"/>
            <a:ext cx="179700" cy="179700"/>
          </a:xfrm>
          <a:prstGeom prst="triangle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41"/>
          <p:cNvSpPr/>
          <p:nvPr/>
        </p:nvSpPr>
        <p:spPr>
          <a:xfrm rot="10800000">
            <a:off x="4474746" y="2816159"/>
            <a:ext cx="179700" cy="179700"/>
          </a:xfrm>
          <a:prstGeom prst="triangle">
            <a:avLst>
              <a:gd fmla="val 5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41"/>
          <p:cNvSpPr/>
          <p:nvPr/>
        </p:nvSpPr>
        <p:spPr>
          <a:xfrm rot="10800000">
            <a:off x="4474746" y="3813942"/>
            <a:ext cx="179700" cy="179700"/>
          </a:xfrm>
          <a:prstGeom prst="triangle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41"/>
          <p:cNvSpPr txBox="1"/>
          <p:nvPr/>
        </p:nvSpPr>
        <p:spPr>
          <a:xfrm>
            <a:off x="4988697" y="1758692"/>
            <a:ext cx="7953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1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 b="1" sz="12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41"/>
          <p:cNvSpPr txBox="1"/>
          <p:nvPr/>
        </p:nvSpPr>
        <p:spPr>
          <a:xfrm>
            <a:off x="3705510" y="1747151"/>
            <a:ext cx="692400" cy="2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14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b="1" lang="fr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1" sz="14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41"/>
          <p:cNvSpPr txBox="1"/>
          <p:nvPr/>
        </p:nvSpPr>
        <p:spPr>
          <a:xfrm>
            <a:off x="4988697" y="1998077"/>
            <a:ext cx="1812300" cy="4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" sz="11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Lorem ipsum dolor sit amet, consectetur adipiscing elit, </a:t>
            </a:r>
            <a:endParaRPr sz="11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41"/>
          <p:cNvSpPr txBox="1"/>
          <p:nvPr/>
        </p:nvSpPr>
        <p:spPr>
          <a:xfrm>
            <a:off x="4988697" y="2756475"/>
            <a:ext cx="7953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12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 b="1" sz="12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41"/>
          <p:cNvSpPr txBox="1"/>
          <p:nvPr/>
        </p:nvSpPr>
        <p:spPr>
          <a:xfrm>
            <a:off x="4988697" y="2995859"/>
            <a:ext cx="1812300" cy="4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" sz="11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Lorem ipsum dolor sit amet, consectetur adipiscing elit, </a:t>
            </a:r>
            <a:endParaRPr sz="11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41"/>
          <p:cNvSpPr txBox="1"/>
          <p:nvPr/>
        </p:nvSpPr>
        <p:spPr>
          <a:xfrm>
            <a:off x="4988697" y="3754258"/>
            <a:ext cx="7953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12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 b="1" sz="1200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41"/>
          <p:cNvSpPr txBox="1"/>
          <p:nvPr/>
        </p:nvSpPr>
        <p:spPr>
          <a:xfrm>
            <a:off x="4988697" y="3993642"/>
            <a:ext cx="1812300" cy="4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" sz="11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Lorem ipsum dolor sit amet, consectetur adipiscing elit, </a:t>
            </a:r>
            <a:endParaRPr sz="11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41"/>
          <p:cNvSpPr txBox="1"/>
          <p:nvPr/>
        </p:nvSpPr>
        <p:spPr>
          <a:xfrm>
            <a:off x="6800816" y="1747150"/>
            <a:ext cx="4416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1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01</a:t>
            </a:r>
            <a:endParaRPr b="1" sz="12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41"/>
          <p:cNvSpPr txBox="1"/>
          <p:nvPr/>
        </p:nvSpPr>
        <p:spPr>
          <a:xfrm>
            <a:off x="6800816" y="2815977"/>
            <a:ext cx="4416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12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02</a:t>
            </a:r>
            <a:endParaRPr b="1" sz="12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41"/>
          <p:cNvSpPr txBox="1"/>
          <p:nvPr/>
        </p:nvSpPr>
        <p:spPr>
          <a:xfrm>
            <a:off x="6800816" y="3813760"/>
            <a:ext cx="4416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12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endParaRPr b="1" sz="1200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41"/>
          <p:cNvSpPr txBox="1"/>
          <p:nvPr/>
        </p:nvSpPr>
        <p:spPr>
          <a:xfrm>
            <a:off x="3705510" y="2748401"/>
            <a:ext cx="692400" cy="2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1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b="1" lang="fr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1" sz="14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41"/>
          <p:cNvSpPr txBox="1"/>
          <p:nvPr/>
        </p:nvSpPr>
        <p:spPr>
          <a:xfrm>
            <a:off x="3705510" y="3742716"/>
            <a:ext cx="692400" cy="2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14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b="1" lang="fr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1" sz="1400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3" name="Google Shape;203;p41"/>
          <p:cNvGrpSpPr/>
          <p:nvPr/>
        </p:nvGrpSpPr>
        <p:grpSpPr>
          <a:xfrm>
            <a:off x="1004501" y="841999"/>
            <a:ext cx="1571850" cy="332100"/>
            <a:chOff x="1343043" y="1122666"/>
            <a:chExt cx="2095800" cy="442800"/>
          </a:xfrm>
        </p:grpSpPr>
        <p:sp>
          <p:nvSpPr>
            <p:cNvPr id="204" name="Google Shape;204;p41"/>
            <p:cNvSpPr/>
            <p:nvPr/>
          </p:nvSpPr>
          <p:spPr>
            <a:xfrm>
              <a:off x="1343043" y="1122666"/>
              <a:ext cx="2095800" cy="442800"/>
            </a:xfrm>
            <a:prstGeom prst="roundRect">
              <a:avLst>
                <a:gd fmla="val 16667" name="adj"/>
              </a:avLst>
            </a:prstGeom>
            <a:solidFill>
              <a:srgbClr val="434343"/>
            </a:solidFill>
            <a:ln>
              <a:noFill/>
            </a:ln>
            <a:effectLst>
              <a:outerShdw blurRad="381000" sx="117000" rotWithShape="0" algn="ctr" sy="117000">
                <a:srgbClr val="000000">
                  <a:alpha val="4710"/>
                </a:srgbClr>
              </a:outerShdw>
            </a:effectLst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41"/>
            <p:cNvSpPr txBox="1"/>
            <p:nvPr/>
          </p:nvSpPr>
          <p:spPr>
            <a:xfrm>
              <a:off x="1470042" y="1190134"/>
              <a:ext cx="1841700" cy="318000"/>
            </a:xfrm>
            <a:prstGeom prst="rect">
              <a:avLst/>
            </a:prstGeom>
            <a:solidFill>
              <a:srgbClr val="43434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fr" sz="11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Etude de cas</a:t>
              </a:r>
              <a:endParaRPr sz="11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Office Theme">
  <a:themeElements>
    <a:clrScheme name="Custom 2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FFC000"/>
      </a:accent1>
      <a:accent2>
        <a:srgbClr val="FF0000"/>
      </a:accent2>
      <a:accent3>
        <a:srgbClr val="C00000"/>
      </a:accent3>
      <a:accent4>
        <a:srgbClr val="7030A0"/>
      </a:accent4>
      <a:accent5>
        <a:srgbClr val="0070C0"/>
      </a:accent5>
      <a:accent6>
        <a:srgbClr val="00B0F0"/>
      </a:accent6>
      <a:hlink>
        <a:srgbClr val="92D05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