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8" r:id="rId4"/>
    <p:sldMasterId id="2147483679" r:id="rId5"/>
  </p:sldMasterIdLst>
  <p:notesMasterIdLst>
    <p:notesMasterId r:id="rId6"/>
  </p:notesMasterIdLst>
  <p:sldIdLst>
    <p:sldId id="256" r:id="rId7"/>
    <p:sldId id="257" r:id="rId8"/>
    <p:sldId id="258" r:id="rId9"/>
    <p:sldId id="259" r:id="rId10"/>
  </p:sldIdLst>
  <p:sldSz cy="5143500" cx="9144000"/>
  <p:notesSz cx="6858000" cy="9144000"/>
  <p:embeddedFontLst>
    <p:embeddedFont>
      <p:font typeface="Anton SC"/>
      <p:regular r:id="rId11"/>
    </p:embeddedFont>
    <p:embeddedFont>
      <p:font typeface="Montserrat"/>
      <p:regular r:id="rId12"/>
      <p:bold r:id="rId13"/>
      <p:italic r:id="rId14"/>
      <p:boldItalic r:id="rId15"/>
    </p:embeddedFont>
    <p:embeddedFont>
      <p:font typeface="Open Sans"/>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font" Target="fonts/AntonSC-regular.fntdata"/><Relationship Id="rId10" Type="http://schemas.openxmlformats.org/officeDocument/2006/relationships/slide" Target="slides/slide4.xml"/><Relationship Id="rId13" Type="http://schemas.openxmlformats.org/officeDocument/2006/relationships/font" Target="fonts/Montserrat-bold.fntdata"/><Relationship Id="rId12" Type="http://schemas.openxmlformats.org/officeDocument/2006/relationships/font" Target="fonts/Montserrat-regular.fntdata"/><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font" Target="fonts/Montserrat-boldItalic.fntdata"/><Relationship Id="rId14" Type="http://schemas.openxmlformats.org/officeDocument/2006/relationships/font" Target="fonts/Montserrat-italic.fntdata"/><Relationship Id="rId17" Type="http://schemas.openxmlformats.org/officeDocument/2006/relationships/font" Target="fonts/OpenSans-bold.fntdata"/><Relationship Id="rId16" Type="http://schemas.openxmlformats.org/officeDocument/2006/relationships/font" Target="fonts/OpenSans-regular.fntdata"/><Relationship Id="rId5" Type="http://schemas.openxmlformats.org/officeDocument/2006/relationships/slideMaster" Target="slideMasters/slideMaster2.xml"/><Relationship Id="rId19" Type="http://schemas.openxmlformats.org/officeDocument/2006/relationships/font" Target="fonts/OpenSans-boldItalic.fntdata"/><Relationship Id="rId6" Type="http://schemas.openxmlformats.org/officeDocument/2006/relationships/notesMaster" Target="notesMasters/notesMaster1.xml"/><Relationship Id="rId18" Type="http://schemas.openxmlformats.org/officeDocument/2006/relationships/font" Target="fonts/OpenSans-italic.fnt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3168444e488_0_0: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0" name="Google Shape;110;g3168444e488_0_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3168444e488_0_146: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7" name="Google Shape;117;g3168444e488_0_14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3168444e488_0_158: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0" name="Google Shape;130;g3168444e488_0_15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3168444e488_0_314:notes"/>
          <p:cNvSpPr txBox="1"/>
          <p:nvPr>
            <p:ph idx="1" type="body"/>
          </p:nvPr>
        </p:nvSpPr>
        <p:spPr>
          <a:xfrm>
            <a:off x="685800" y="4400550"/>
            <a:ext cx="5486400" cy="36006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1" name="Google Shape;141;g3168444e488_0_3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4_Full Image">
  <p:cSld name="34_Full Image">
    <p:spTree>
      <p:nvGrpSpPr>
        <p:cNvPr id="52" name="Shape 52"/>
        <p:cNvGrpSpPr/>
        <p:nvPr/>
      </p:nvGrpSpPr>
      <p:grpSpPr>
        <a:xfrm>
          <a:off x="0" y="0"/>
          <a:ext cx="0" cy="0"/>
          <a:chOff x="0" y="0"/>
          <a:chExt cx="0" cy="0"/>
        </a:xfrm>
      </p:grpSpPr>
      <p:sp>
        <p:nvSpPr>
          <p:cNvPr id="53" name="Google Shape;53;p14"/>
          <p:cNvSpPr/>
          <p:nvPr>
            <p:ph idx="2" type="pic"/>
          </p:nvPr>
        </p:nvSpPr>
        <p:spPr>
          <a:xfrm>
            <a:off x="4221956" y="900112"/>
            <a:ext cx="4922100" cy="3343200"/>
          </a:xfrm>
          <a:prstGeom prst="rect">
            <a:avLst/>
          </a:prstGeom>
          <a:noFill/>
          <a:ln>
            <a:noFill/>
          </a:ln>
        </p:spPr>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3_Full Image">
  <p:cSld name="23_Full Image">
    <p:spTree>
      <p:nvGrpSpPr>
        <p:cNvPr id="54" name="Shape 54"/>
        <p:cNvGrpSpPr/>
        <p:nvPr/>
      </p:nvGrpSpPr>
      <p:grpSpPr>
        <a:xfrm>
          <a:off x="0" y="0"/>
          <a:ext cx="0" cy="0"/>
          <a:chOff x="0" y="0"/>
          <a:chExt cx="0" cy="0"/>
        </a:xfrm>
      </p:grpSpPr>
      <p:sp>
        <p:nvSpPr>
          <p:cNvPr id="55" name="Google Shape;55;p15"/>
          <p:cNvSpPr/>
          <p:nvPr>
            <p:ph idx="2" type="pic"/>
          </p:nvPr>
        </p:nvSpPr>
        <p:spPr>
          <a:xfrm>
            <a:off x="3286125" y="772886"/>
            <a:ext cx="5857800" cy="4370700"/>
          </a:xfrm>
          <a:prstGeom prst="rect">
            <a:avLst/>
          </a:prstGeom>
          <a:noFill/>
          <a:ln>
            <a:noFill/>
          </a:ln>
        </p:spPr>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7_Full Image">
  <p:cSld name="17_Full Image">
    <p:spTree>
      <p:nvGrpSpPr>
        <p:cNvPr id="56" name="Shape 56"/>
        <p:cNvGrpSpPr/>
        <p:nvPr/>
      </p:nvGrpSpPr>
      <p:grpSpPr>
        <a:xfrm>
          <a:off x="0" y="0"/>
          <a:ext cx="0" cy="0"/>
          <a:chOff x="0" y="0"/>
          <a:chExt cx="0" cy="0"/>
        </a:xfrm>
      </p:grpSpPr>
      <p:sp>
        <p:nvSpPr>
          <p:cNvPr id="57" name="Google Shape;57;p16"/>
          <p:cNvSpPr/>
          <p:nvPr>
            <p:ph idx="2" type="pic"/>
          </p:nvPr>
        </p:nvSpPr>
        <p:spPr>
          <a:xfrm>
            <a:off x="775440" y="775441"/>
            <a:ext cx="4406100" cy="2047200"/>
          </a:xfrm>
          <a:prstGeom prst="rect">
            <a:avLst/>
          </a:prstGeom>
          <a:noFill/>
          <a:ln>
            <a:noFill/>
          </a:ln>
        </p:spPr>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7_Full Image">
  <p:cSld name="27_Full Image">
    <p:spTree>
      <p:nvGrpSpPr>
        <p:cNvPr id="58" name="Shape 58"/>
        <p:cNvGrpSpPr/>
        <p:nvPr/>
      </p:nvGrpSpPr>
      <p:grpSpPr>
        <a:xfrm>
          <a:off x="0" y="0"/>
          <a:ext cx="0" cy="0"/>
          <a:chOff x="0" y="0"/>
          <a:chExt cx="0" cy="0"/>
        </a:xfrm>
      </p:grpSpPr>
      <p:sp>
        <p:nvSpPr>
          <p:cNvPr id="59" name="Google Shape;59;p17"/>
          <p:cNvSpPr/>
          <p:nvPr>
            <p:ph idx="2" type="pic"/>
          </p:nvPr>
        </p:nvSpPr>
        <p:spPr>
          <a:xfrm>
            <a:off x="267462" y="1680210"/>
            <a:ext cx="4304400" cy="1563600"/>
          </a:xfrm>
          <a:prstGeom prst="rect">
            <a:avLst/>
          </a:prstGeom>
          <a:noFill/>
          <a:ln>
            <a:noFill/>
          </a:ln>
        </p:spPr>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6_Full Image">
  <p:cSld name="26_Full Image">
    <p:spTree>
      <p:nvGrpSpPr>
        <p:cNvPr id="60" name="Shape 60"/>
        <p:cNvGrpSpPr/>
        <p:nvPr/>
      </p:nvGrpSpPr>
      <p:grpSpPr>
        <a:xfrm>
          <a:off x="0" y="0"/>
          <a:ext cx="0" cy="0"/>
          <a:chOff x="0" y="0"/>
          <a:chExt cx="0" cy="0"/>
        </a:xfrm>
      </p:grpSpPr>
      <p:sp>
        <p:nvSpPr>
          <p:cNvPr id="61" name="Google Shape;61;p18"/>
          <p:cNvSpPr/>
          <p:nvPr>
            <p:ph idx="2" type="pic"/>
          </p:nvPr>
        </p:nvSpPr>
        <p:spPr>
          <a:xfrm>
            <a:off x="3481388" y="0"/>
            <a:ext cx="2588400" cy="5143500"/>
          </a:xfrm>
          <a:prstGeom prst="rect">
            <a:avLst/>
          </a:prstGeom>
          <a:noFill/>
          <a:ln>
            <a:noFill/>
          </a:ln>
        </p:spPr>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2_Full Image">
  <p:cSld name="22_Full Image">
    <p:spTree>
      <p:nvGrpSpPr>
        <p:cNvPr id="62" name="Shape 62"/>
        <p:cNvGrpSpPr/>
        <p:nvPr/>
      </p:nvGrpSpPr>
      <p:grpSpPr>
        <a:xfrm>
          <a:off x="0" y="0"/>
          <a:ext cx="0" cy="0"/>
          <a:chOff x="0" y="0"/>
          <a:chExt cx="0" cy="0"/>
        </a:xfrm>
      </p:grpSpPr>
      <p:sp>
        <p:nvSpPr>
          <p:cNvPr id="63" name="Google Shape;63;p19"/>
          <p:cNvSpPr/>
          <p:nvPr>
            <p:ph idx="2" type="pic"/>
          </p:nvPr>
        </p:nvSpPr>
        <p:spPr>
          <a:xfrm>
            <a:off x="4679156" y="1170431"/>
            <a:ext cx="3059700" cy="1811100"/>
          </a:xfrm>
          <a:prstGeom prst="rect">
            <a:avLst/>
          </a:prstGeom>
          <a:noFill/>
          <a:ln>
            <a:noFill/>
          </a:ln>
        </p:spPr>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4_Full Image">
  <p:cSld name="24_Full Image">
    <p:spTree>
      <p:nvGrpSpPr>
        <p:cNvPr id="64" name="Shape 64"/>
        <p:cNvGrpSpPr/>
        <p:nvPr/>
      </p:nvGrpSpPr>
      <p:grpSpPr>
        <a:xfrm>
          <a:off x="0" y="0"/>
          <a:ext cx="0" cy="0"/>
          <a:chOff x="0" y="0"/>
          <a:chExt cx="0" cy="0"/>
        </a:xfrm>
      </p:grpSpPr>
      <p:sp>
        <p:nvSpPr>
          <p:cNvPr id="65" name="Google Shape;65;p20"/>
          <p:cNvSpPr/>
          <p:nvPr>
            <p:ph idx="2" type="pic"/>
          </p:nvPr>
        </p:nvSpPr>
        <p:spPr>
          <a:xfrm>
            <a:off x="4000500" y="1185863"/>
            <a:ext cx="1885800" cy="3957600"/>
          </a:xfrm>
          <a:prstGeom prst="rect">
            <a:avLst/>
          </a:prstGeom>
          <a:noFill/>
          <a:ln>
            <a:noFill/>
          </a:ln>
        </p:spPr>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5_Full Image">
  <p:cSld name="35_Full Image">
    <p:spTree>
      <p:nvGrpSpPr>
        <p:cNvPr id="66" name="Shape 66"/>
        <p:cNvGrpSpPr/>
        <p:nvPr/>
      </p:nvGrpSpPr>
      <p:grpSpPr>
        <a:xfrm>
          <a:off x="0" y="0"/>
          <a:ext cx="0" cy="0"/>
          <a:chOff x="0" y="0"/>
          <a:chExt cx="0" cy="0"/>
        </a:xfrm>
      </p:grpSpPr>
      <p:sp>
        <p:nvSpPr>
          <p:cNvPr id="67" name="Google Shape;67;p21"/>
          <p:cNvSpPr/>
          <p:nvPr>
            <p:ph idx="2" type="pic"/>
          </p:nvPr>
        </p:nvSpPr>
        <p:spPr>
          <a:xfrm>
            <a:off x="692945" y="1209304"/>
            <a:ext cx="1969200" cy="1362300"/>
          </a:xfrm>
          <a:prstGeom prst="rect">
            <a:avLst/>
          </a:prstGeom>
          <a:noFill/>
          <a:ln>
            <a:noFill/>
          </a:ln>
        </p:spPr>
      </p:sp>
      <p:sp>
        <p:nvSpPr>
          <p:cNvPr id="68" name="Google Shape;68;p21"/>
          <p:cNvSpPr/>
          <p:nvPr>
            <p:ph idx="3" type="pic"/>
          </p:nvPr>
        </p:nvSpPr>
        <p:spPr>
          <a:xfrm>
            <a:off x="692945" y="2945236"/>
            <a:ext cx="1969200" cy="1362300"/>
          </a:xfrm>
          <a:prstGeom prst="rect">
            <a:avLst/>
          </a:prstGeom>
          <a:noFill/>
          <a:ln>
            <a:noFill/>
          </a:ln>
        </p:spPr>
      </p:sp>
      <p:sp>
        <p:nvSpPr>
          <p:cNvPr id="69" name="Google Shape;69;p21"/>
          <p:cNvSpPr/>
          <p:nvPr>
            <p:ph idx="4" type="pic"/>
          </p:nvPr>
        </p:nvSpPr>
        <p:spPr>
          <a:xfrm>
            <a:off x="3081382" y="1209304"/>
            <a:ext cx="1969200" cy="1362300"/>
          </a:xfrm>
          <a:prstGeom prst="rect">
            <a:avLst/>
          </a:prstGeom>
          <a:noFill/>
          <a:ln>
            <a:noFill/>
          </a:ln>
        </p:spPr>
      </p:sp>
      <p:sp>
        <p:nvSpPr>
          <p:cNvPr id="70" name="Google Shape;70;p21"/>
          <p:cNvSpPr/>
          <p:nvPr>
            <p:ph idx="5" type="pic"/>
          </p:nvPr>
        </p:nvSpPr>
        <p:spPr>
          <a:xfrm>
            <a:off x="3081382" y="2945236"/>
            <a:ext cx="1969200" cy="1362300"/>
          </a:xfrm>
          <a:prstGeom prst="rect">
            <a:avLst/>
          </a:prstGeom>
          <a:noFill/>
          <a:ln>
            <a:noFill/>
          </a:ln>
        </p:spPr>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Full Image">
  <p:cSld name="16_Full Image">
    <p:spTree>
      <p:nvGrpSpPr>
        <p:cNvPr id="71" name="Shape 71"/>
        <p:cNvGrpSpPr/>
        <p:nvPr/>
      </p:nvGrpSpPr>
      <p:grpSpPr>
        <a:xfrm>
          <a:off x="0" y="0"/>
          <a:ext cx="0" cy="0"/>
          <a:chOff x="0" y="0"/>
          <a:chExt cx="0" cy="0"/>
        </a:xfrm>
      </p:grpSpPr>
      <p:sp>
        <p:nvSpPr>
          <p:cNvPr id="72" name="Google Shape;72;p22"/>
          <p:cNvSpPr/>
          <p:nvPr>
            <p:ph idx="2" type="pic"/>
          </p:nvPr>
        </p:nvSpPr>
        <p:spPr>
          <a:xfrm>
            <a:off x="5908694" y="1070179"/>
            <a:ext cx="2609100" cy="1600200"/>
          </a:xfrm>
          <a:prstGeom prst="rect">
            <a:avLst/>
          </a:prstGeom>
          <a:noFill/>
          <a:ln>
            <a:noFill/>
          </a:ln>
        </p:spPr>
      </p:sp>
      <p:sp>
        <p:nvSpPr>
          <p:cNvPr id="73" name="Google Shape;73;p22"/>
          <p:cNvSpPr/>
          <p:nvPr>
            <p:ph idx="3" type="pic"/>
          </p:nvPr>
        </p:nvSpPr>
        <p:spPr>
          <a:xfrm>
            <a:off x="5908694" y="2940452"/>
            <a:ext cx="2609100" cy="1600200"/>
          </a:xfrm>
          <a:prstGeom prst="rect">
            <a:avLst/>
          </a:prstGeom>
          <a:noFill/>
          <a:ln>
            <a:noFill/>
          </a:ln>
        </p:spPr>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Full Image">
  <p:cSld name="2_Full Image">
    <p:spTree>
      <p:nvGrpSpPr>
        <p:cNvPr id="74" name="Shape 74"/>
        <p:cNvGrpSpPr/>
        <p:nvPr/>
      </p:nvGrpSpPr>
      <p:grpSpPr>
        <a:xfrm>
          <a:off x="0" y="0"/>
          <a:ext cx="0" cy="0"/>
          <a:chOff x="0" y="0"/>
          <a:chExt cx="0" cy="0"/>
        </a:xfrm>
      </p:grpSpPr>
      <p:sp>
        <p:nvSpPr>
          <p:cNvPr id="75" name="Google Shape;75;p23"/>
          <p:cNvSpPr/>
          <p:nvPr>
            <p:ph idx="2" type="pic"/>
          </p:nvPr>
        </p:nvSpPr>
        <p:spPr>
          <a:xfrm>
            <a:off x="0" y="0"/>
            <a:ext cx="4572000" cy="5143500"/>
          </a:xfrm>
          <a:prstGeom prst="rect">
            <a:avLst/>
          </a:prstGeom>
          <a:noFill/>
          <a:ln>
            <a:noFill/>
          </a:ln>
        </p:spPr>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9_Full Image">
  <p:cSld name="19_Full Image">
    <p:spTree>
      <p:nvGrpSpPr>
        <p:cNvPr id="76" name="Shape 76"/>
        <p:cNvGrpSpPr/>
        <p:nvPr/>
      </p:nvGrpSpPr>
      <p:grpSpPr>
        <a:xfrm>
          <a:off x="0" y="0"/>
          <a:ext cx="0" cy="0"/>
          <a:chOff x="0" y="0"/>
          <a:chExt cx="0" cy="0"/>
        </a:xfrm>
      </p:grpSpPr>
      <p:sp>
        <p:nvSpPr>
          <p:cNvPr id="77" name="Google Shape;77;p24"/>
          <p:cNvSpPr/>
          <p:nvPr>
            <p:ph idx="2" type="pic"/>
          </p:nvPr>
        </p:nvSpPr>
        <p:spPr>
          <a:xfrm>
            <a:off x="0" y="0"/>
            <a:ext cx="9144000" cy="5143500"/>
          </a:xfrm>
          <a:prstGeom prst="rect">
            <a:avLst/>
          </a:prstGeom>
          <a:noFill/>
          <a:ln>
            <a:noFill/>
          </a:ln>
        </p:spPr>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0_Full Image">
  <p:cSld name="20_Full Image">
    <p:spTree>
      <p:nvGrpSpPr>
        <p:cNvPr id="78" name="Shape 78"/>
        <p:cNvGrpSpPr/>
        <p:nvPr/>
      </p:nvGrpSpPr>
      <p:grpSpPr>
        <a:xfrm>
          <a:off x="0" y="0"/>
          <a:ext cx="0" cy="0"/>
          <a:chOff x="0" y="0"/>
          <a:chExt cx="0" cy="0"/>
        </a:xfrm>
      </p:grpSpPr>
      <p:sp>
        <p:nvSpPr>
          <p:cNvPr id="79" name="Google Shape;79;p25"/>
          <p:cNvSpPr/>
          <p:nvPr>
            <p:ph idx="2" type="pic"/>
          </p:nvPr>
        </p:nvSpPr>
        <p:spPr>
          <a:xfrm>
            <a:off x="-13378" y="0"/>
            <a:ext cx="3021300" cy="5143500"/>
          </a:xfrm>
          <a:prstGeom prst="rect">
            <a:avLst/>
          </a:prstGeom>
          <a:noFill/>
          <a:ln>
            <a:noFill/>
          </a:ln>
        </p:spPr>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Full Image">
  <p:cSld name="3_Full Image">
    <p:spTree>
      <p:nvGrpSpPr>
        <p:cNvPr id="80" name="Shape 80"/>
        <p:cNvGrpSpPr/>
        <p:nvPr/>
      </p:nvGrpSpPr>
      <p:grpSpPr>
        <a:xfrm>
          <a:off x="0" y="0"/>
          <a:ext cx="0" cy="0"/>
          <a:chOff x="0" y="0"/>
          <a:chExt cx="0" cy="0"/>
        </a:xfrm>
      </p:grpSpPr>
      <p:sp>
        <p:nvSpPr>
          <p:cNvPr id="81" name="Google Shape;81;p26"/>
          <p:cNvSpPr/>
          <p:nvPr>
            <p:ph idx="2" type="pic"/>
          </p:nvPr>
        </p:nvSpPr>
        <p:spPr>
          <a:xfrm>
            <a:off x="0" y="0"/>
            <a:ext cx="4572000" cy="4229100"/>
          </a:xfrm>
          <a:prstGeom prst="rect">
            <a:avLst/>
          </a:prstGeom>
          <a:noFill/>
          <a:ln>
            <a:noFill/>
          </a:ln>
        </p:spPr>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Full Image">
  <p:cSld name="1_Full Image">
    <p:spTree>
      <p:nvGrpSpPr>
        <p:cNvPr id="82" name="Shape 82"/>
        <p:cNvGrpSpPr/>
        <p:nvPr/>
      </p:nvGrpSpPr>
      <p:grpSpPr>
        <a:xfrm>
          <a:off x="0" y="0"/>
          <a:ext cx="0" cy="0"/>
          <a:chOff x="0" y="0"/>
          <a:chExt cx="0" cy="0"/>
        </a:xfrm>
      </p:grpSpPr>
      <p:sp>
        <p:nvSpPr>
          <p:cNvPr id="83" name="Google Shape;83;p27"/>
          <p:cNvSpPr/>
          <p:nvPr>
            <p:ph idx="2" type="pic"/>
          </p:nvPr>
        </p:nvSpPr>
        <p:spPr>
          <a:xfrm>
            <a:off x="485775" y="485775"/>
            <a:ext cx="8172600" cy="4172100"/>
          </a:xfrm>
          <a:prstGeom prst="rect">
            <a:avLst/>
          </a:prstGeom>
          <a:noFill/>
          <a:ln>
            <a:noFill/>
          </a:ln>
        </p:spPr>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eneral">
  <p:cSld name="General">
    <p:spTree>
      <p:nvGrpSpPr>
        <p:cNvPr id="84" name="Shape 84"/>
        <p:cNvGrpSpPr/>
        <p:nvPr/>
      </p:nvGrpSpPr>
      <p:grpSpPr>
        <a:xfrm>
          <a:off x="0" y="0"/>
          <a:ext cx="0" cy="0"/>
          <a:chOff x="0" y="0"/>
          <a:chExt cx="0" cy="0"/>
        </a:xfrm>
      </p:grpSpPr>
      <p:sp>
        <p:nvSpPr>
          <p:cNvPr id="85" name="Google Shape;85;p28"/>
          <p:cNvSpPr txBox="1"/>
          <p:nvPr>
            <p:ph type="title"/>
          </p:nvPr>
        </p:nvSpPr>
        <p:spPr>
          <a:xfrm>
            <a:off x="289367" y="273844"/>
            <a:ext cx="8565300" cy="447900"/>
          </a:xfrm>
          <a:prstGeom prst="rect">
            <a:avLst/>
          </a:prstGeom>
          <a:noFill/>
          <a:ln>
            <a:noFill/>
          </a:ln>
        </p:spPr>
        <p:txBody>
          <a:bodyPr anchorCtr="0" anchor="ctr" bIns="34275" lIns="68575" spcFirstLastPara="1" rIns="68575" wrap="square" tIns="34275">
            <a:normAutofit/>
          </a:bodyPr>
          <a:lstStyle>
            <a:lvl1pPr lvl="0" algn="ctr">
              <a:lnSpc>
                <a:spcPct val="90000"/>
              </a:lnSpc>
              <a:spcBef>
                <a:spcPts val="0"/>
              </a:spcBef>
              <a:spcAft>
                <a:spcPts val="0"/>
              </a:spcAft>
              <a:buClr>
                <a:schemeClr val="dk1"/>
              </a:buClr>
              <a:buSzPts val="1400"/>
              <a:buNone/>
              <a:defRPr/>
            </a:lvl1pPr>
            <a:lvl2pPr lvl="1">
              <a:spcBef>
                <a:spcPts val="0"/>
              </a:spcBef>
              <a:spcAft>
                <a:spcPts val="0"/>
              </a:spcAft>
              <a:buSzPts val="1100"/>
              <a:buNone/>
              <a:defRPr/>
            </a:lvl2pPr>
            <a:lvl3pPr lvl="2">
              <a:spcBef>
                <a:spcPts val="0"/>
              </a:spcBef>
              <a:spcAft>
                <a:spcPts val="0"/>
              </a:spcAft>
              <a:buSzPts val="1100"/>
              <a:buNone/>
              <a:defRPr/>
            </a:lvl3pPr>
            <a:lvl4pPr lvl="3">
              <a:spcBef>
                <a:spcPts val="0"/>
              </a:spcBef>
              <a:spcAft>
                <a:spcPts val="0"/>
              </a:spcAft>
              <a:buSzPts val="1100"/>
              <a:buNone/>
              <a:defRPr/>
            </a:lvl4pPr>
            <a:lvl5pPr lvl="4">
              <a:spcBef>
                <a:spcPts val="0"/>
              </a:spcBef>
              <a:spcAft>
                <a:spcPts val="0"/>
              </a:spcAft>
              <a:buSzPts val="1100"/>
              <a:buNone/>
              <a:defRPr/>
            </a:lvl5pPr>
            <a:lvl6pPr lvl="5">
              <a:spcBef>
                <a:spcPts val="0"/>
              </a:spcBef>
              <a:spcAft>
                <a:spcPts val="0"/>
              </a:spcAft>
              <a:buSzPts val="1100"/>
              <a:buNone/>
              <a:defRPr/>
            </a:lvl6pPr>
            <a:lvl7pPr lvl="6">
              <a:spcBef>
                <a:spcPts val="0"/>
              </a:spcBef>
              <a:spcAft>
                <a:spcPts val="0"/>
              </a:spcAft>
              <a:buSzPts val="1100"/>
              <a:buNone/>
              <a:defRPr/>
            </a:lvl7pPr>
            <a:lvl8pPr lvl="7">
              <a:spcBef>
                <a:spcPts val="0"/>
              </a:spcBef>
              <a:spcAft>
                <a:spcPts val="0"/>
              </a:spcAft>
              <a:buSzPts val="1100"/>
              <a:buNone/>
              <a:defRPr/>
            </a:lvl8pPr>
            <a:lvl9pPr lvl="8">
              <a:spcBef>
                <a:spcPts val="0"/>
              </a:spcBef>
              <a:spcAft>
                <a:spcPts val="0"/>
              </a:spcAft>
              <a:buSzPts val="1100"/>
              <a:buNone/>
              <a:defRPr/>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86" name="Shape 86"/>
        <p:cNvGrpSpPr/>
        <p:nvPr/>
      </p:nvGrpSpPr>
      <p:grpSpPr>
        <a:xfrm>
          <a:off x="0" y="0"/>
          <a:ext cx="0" cy="0"/>
          <a:chOff x="0" y="0"/>
          <a:chExt cx="0" cy="0"/>
        </a:xfrm>
      </p:grpSpPr>
      <p:sp>
        <p:nvSpPr>
          <p:cNvPr id="87" name="Google Shape;87;p29"/>
          <p:cNvSpPr/>
          <p:nvPr>
            <p:ph idx="2" type="pic"/>
          </p:nvPr>
        </p:nvSpPr>
        <p:spPr>
          <a:xfrm>
            <a:off x="-2381" y="1"/>
            <a:ext cx="8595300" cy="3208200"/>
          </a:xfrm>
          <a:prstGeom prst="rect">
            <a:avLst/>
          </a:prstGeom>
          <a:solidFill>
            <a:srgbClr val="7F7F7F"/>
          </a:solidFill>
          <a:ln>
            <a:noFill/>
          </a:ln>
        </p:spPr>
      </p:sp>
      <p:sp>
        <p:nvSpPr>
          <p:cNvPr id="88" name="Google Shape;88;p29"/>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89" name="Google Shape;89;p29"/>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90" name="Google Shape;90;p29"/>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9pPr>
          </a:lstStyle>
          <a:p>
            <a:pPr indent="0" lvl="0" marL="0" rtl="0" algn="ctr">
              <a:spcBef>
                <a:spcPts val="0"/>
              </a:spcBef>
              <a:spcAft>
                <a:spcPts val="0"/>
              </a:spcAft>
              <a:buNone/>
            </a:pPr>
            <a:fld id="{00000000-1234-1234-1234-123412341234}" type="slidenum">
              <a:rPr lang="fr"/>
              <a:t>‹#›</a:t>
            </a:fld>
            <a:endParaRPr/>
          </a:p>
        </p:txBody>
      </p:sp>
      <p:cxnSp>
        <p:nvCxnSpPr>
          <p:cNvPr id="91" name="Google Shape;91;p29"/>
          <p:cNvCxnSpPr/>
          <p:nvPr/>
        </p:nvCxnSpPr>
        <p:spPr>
          <a:xfrm>
            <a:off x="0" y="4677966"/>
            <a:ext cx="9144000" cy="0"/>
          </a:xfrm>
          <a:prstGeom prst="straightConnector1">
            <a:avLst/>
          </a:prstGeom>
          <a:noFill/>
          <a:ln cap="flat" cmpd="sng" w="12700">
            <a:solidFill>
              <a:schemeClr val="dk1"/>
            </a:solidFill>
            <a:prstDash val="solid"/>
            <a:miter lim="800000"/>
            <a:headEnd len="sm" w="sm" type="none"/>
            <a:tailEnd len="sm" w="sm" type="none"/>
          </a:ln>
        </p:spPr>
      </p:cxn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92" name="Shape 92"/>
        <p:cNvGrpSpPr/>
        <p:nvPr/>
      </p:nvGrpSpPr>
      <p:grpSpPr>
        <a:xfrm>
          <a:off x="0" y="0"/>
          <a:ext cx="0" cy="0"/>
          <a:chOff x="0" y="0"/>
          <a:chExt cx="0" cy="0"/>
        </a:xfrm>
      </p:grpSpPr>
      <p:sp>
        <p:nvSpPr>
          <p:cNvPr id="93" name="Google Shape;93;p30"/>
          <p:cNvSpPr/>
          <p:nvPr/>
        </p:nvSpPr>
        <p:spPr>
          <a:xfrm>
            <a:off x="2712496" y="3575358"/>
            <a:ext cx="5878800" cy="1568100"/>
          </a:xfrm>
          <a:prstGeom prst="rect">
            <a:avLst/>
          </a:prstGeom>
          <a:solidFill>
            <a:srgbClr val="999999"/>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ontserrat"/>
              <a:ea typeface="Montserrat"/>
              <a:cs typeface="Montserrat"/>
              <a:sym typeface="Montserrat"/>
            </a:endParaRPr>
          </a:p>
        </p:txBody>
      </p:sp>
      <p:sp>
        <p:nvSpPr>
          <p:cNvPr id="94" name="Google Shape;94;p30"/>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95" name="Google Shape;95;p30"/>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96" name="Google Shape;96;p30"/>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9pPr>
          </a:lstStyle>
          <a:p>
            <a:pPr indent="0" lvl="0" marL="0" rtl="0" algn="ctr">
              <a:spcBef>
                <a:spcPts val="0"/>
              </a:spcBef>
              <a:spcAft>
                <a:spcPts val="0"/>
              </a:spcAft>
              <a:buNone/>
            </a:pPr>
            <a:fld id="{00000000-1234-1234-1234-123412341234}" type="slidenum">
              <a:rPr lang="fr"/>
              <a:t>‹#›</a:t>
            </a:fld>
            <a:endParaRPr/>
          </a:p>
        </p:txBody>
      </p:sp>
      <p:sp>
        <p:nvSpPr>
          <p:cNvPr id="97" name="Google Shape;97;p30"/>
          <p:cNvSpPr/>
          <p:nvPr>
            <p:ph idx="2" type="pic"/>
          </p:nvPr>
        </p:nvSpPr>
        <p:spPr>
          <a:xfrm>
            <a:off x="1" y="0"/>
            <a:ext cx="3648000" cy="5143500"/>
          </a:xfrm>
          <a:prstGeom prst="rect">
            <a:avLst/>
          </a:prstGeom>
          <a:solidFill>
            <a:srgbClr val="7F7F7F"/>
          </a:solidFill>
          <a:ln>
            <a:noFill/>
          </a:ln>
        </p:spPr>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Title Slide">
  <p:cSld name="4_Title Slide">
    <p:spTree>
      <p:nvGrpSpPr>
        <p:cNvPr id="98" name="Shape 98"/>
        <p:cNvGrpSpPr/>
        <p:nvPr/>
      </p:nvGrpSpPr>
      <p:grpSpPr>
        <a:xfrm>
          <a:off x="0" y="0"/>
          <a:ext cx="0" cy="0"/>
          <a:chOff x="0" y="0"/>
          <a:chExt cx="0" cy="0"/>
        </a:xfrm>
      </p:grpSpPr>
      <p:sp>
        <p:nvSpPr>
          <p:cNvPr id="99" name="Google Shape;99;p31"/>
          <p:cNvSpPr/>
          <p:nvPr>
            <p:ph idx="2" type="pic"/>
          </p:nvPr>
        </p:nvSpPr>
        <p:spPr>
          <a:xfrm>
            <a:off x="4470815" y="1515142"/>
            <a:ext cx="4122000" cy="3628500"/>
          </a:xfrm>
          <a:prstGeom prst="rect">
            <a:avLst/>
          </a:prstGeom>
          <a:solidFill>
            <a:srgbClr val="7F7F7F"/>
          </a:solidFill>
          <a:ln>
            <a:noFill/>
          </a:ln>
        </p:spPr>
      </p:sp>
      <p:sp>
        <p:nvSpPr>
          <p:cNvPr id="100" name="Google Shape;100;p31"/>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101" name="Google Shape;101;p31"/>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102" name="Google Shape;102;p31"/>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9pPr>
          </a:lstStyle>
          <a:p>
            <a:pPr indent="0" lvl="0" marL="0" rtl="0" algn="ct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6_Title Slide">
  <p:cSld name="16_Title Slide">
    <p:spTree>
      <p:nvGrpSpPr>
        <p:cNvPr id="103" name="Shape 103"/>
        <p:cNvGrpSpPr/>
        <p:nvPr/>
      </p:nvGrpSpPr>
      <p:grpSpPr>
        <a:xfrm>
          <a:off x="0" y="0"/>
          <a:ext cx="0" cy="0"/>
          <a:chOff x="0" y="0"/>
          <a:chExt cx="0" cy="0"/>
        </a:xfrm>
      </p:grpSpPr>
      <p:sp>
        <p:nvSpPr>
          <p:cNvPr id="104" name="Google Shape;104;p32"/>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algn="l">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105" name="Google Shape;105;p32"/>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algn="ctr">
              <a:lnSpc>
                <a:spcPct val="100000"/>
              </a:lnSpc>
              <a:spcBef>
                <a:spcPts val="0"/>
              </a:spcBef>
              <a:spcAft>
                <a:spcPts val="0"/>
              </a:spcAft>
              <a:buSzPts val="1100"/>
              <a:buNone/>
              <a:defRPr sz="1100"/>
            </a:lvl1pPr>
            <a:lvl2pPr lvl="1" algn="l">
              <a:lnSpc>
                <a:spcPct val="100000"/>
              </a:lnSpc>
              <a:spcBef>
                <a:spcPts val="0"/>
              </a:spcBef>
              <a:spcAft>
                <a:spcPts val="0"/>
              </a:spcAft>
              <a:buSzPts val="1100"/>
              <a:buNone/>
              <a:defRPr sz="1100"/>
            </a:lvl2pPr>
            <a:lvl3pPr lvl="2" algn="l">
              <a:lnSpc>
                <a:spcPct val="100000"/>
              </a:lnSpc>
              <a:spcBef>
                <a:spcPts val="0"/>
              </a:spcBef>
              <a:spcAft>
                <a:spcPts val="0"/>
              </a:spcAft>
              <a:buSzPts val="1100"/>
              <a:buNone/>
              <a:defRPr sz="1100"/>
            </a:lvl3pPr>
            <a:lvl4pPr lvl="3" algn="l">
              <a:lnSpc>
                <a:spcPct val="100000"/>
              </a:lnSpc>
              <a:spcBef>
                <a:spcPts val="0"/>
              </a:spcBef>
              <a:spcAft>
                <a:spcPts val="0"/>
              </a:spcAft>
              <a:buSzPts val="1100"/>
              <a:buNone/>
              <a:defRPr sz="1100"/>
            </a:lvl4pPr>
            <a:lvl5pPr lvl="4" algn="l">
              <a:lnSpc>
                <a:spcPct val="100000"/>
              </a:lnSpc>
              <a:spcBef>
                <a:spcPts val="0"/>
              </a:spcBef>
              <a:spcAft>
                <a:spcPts val="0"/>
              </a:spcAft>
              <a:buSzPts val="1100"/>
              <a:buNone/>
              <a:defRPr sz="1100"/>
            </a:lvl5pPr>
            <a:lvl6pPr lvl="5" algn="l">
              <a:lnSpc>
                <a:spcPct val="100000"/>
              </a:lnSpc>
              <a:spcBef>
                <a:spcPts val="0"/>
              </a:spcBef>
              <a:spcAft>
                <a:spcPts val="0"/>
              </a:spcAft>
              <a:buSzPts val="1100"/>
              <a:buNone/>
              <a:defRPr sz="1100"/>
            </a:lvl6pPr>
            <a:lvl7pPr lvl="6" algn="l">
              <a:lnSpc>
                <a:spcPct val="100000"/>
              </a:lnSpc>
              <a:spcBef>
                <a:spcPts val="0"/>
              </a:spcBef>
              <a:spcAft>
                <a:spcPts val="0"/>
              </a:spcAft>
              <a:buSzPts val="1100"/>
              <a:buNone/>
              <a:defRPr sz="1100"/>
            </a:lvl7pPr>
            <a:lvl8pPr lvl="7" algn="l">
              <a:lnSpc>
                <a:spcPct val="100000"/>
              </a:lnSpc>
              <a:spcBef>
                <a:spcPts val="0"/>
              </a:spcBef>
              <a:spcAft>
                <a:spcPts val="0"/>
              </a:spcAft>
              <a:buSzPts val="1100"/>
              <a:buNone/>
              <a:defRPr sz="1100"/>
            </a:lvl8pPr>
            <a:lvl9pPr lvl="8" algn="l">
              <a:lnSpc>
                <a:spcPct val="100000"/>
              </a:lnSpc>
              <a:spcBef>
                <a:spcPts val="0"/>
              </a:spcBef>
              <a:spcAft>
                <a:spcPts val="0"/>
              </a:spcAft>
              <a:buSzPts val="1100"/>
              <a:buNone/>
              <a:defRPr sz="1100"/>
            </a:lvl9pPr>
          </a:lstStyle>
          <a:p/>
        </p:txBody>
      </p:sp>
      <p:sp>
        <p:nvSpPr>
          <p:cNvPr id="106" name="Google Shape;106;p32"/>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lvl1pPr indent="0" lvl="0"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1pPr>
            <a:lvl2pPr indent="0" lvl="1"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2pPr>
            <a:lvl3pPr indent="0" lvl="2"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3pPr>
            <a:lvl4pPr indent="0" lvl="3"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4pPr>
            <a:lvl5pPr indent="0" lvl="4"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5pPr>
            <a:lvl6pPr indent="0" lvl="5"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6pPr>
            <a:lvl7pPr indent="0" lvl="6"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7pPr>
            <a:lvl8pPr indent="0" lvl="7"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8pPr>
            <a:lvl9pPr indent="0" lvl="8" marL="0" marR="0" algn="ctr">
              <a:lnSpc>
                <a:spcPct val="100000"/>
              </a:lnSpc>
              <a:spcBef>
                <a:spcPts val="0"/>
              </a:spcBef>
              <a:spcAft>
                <a:spcPts val="0"/>
              </a:spcAft>
              <a:buClr>
                <a:srgbClr val="000000"/>
              </a:buClr>
              <a:buSzPts val="900"/>
              <a:buFont typeface="Arial"/>
              <a:buNone/>
              <a:defRPr b="0" i="0" sz="900" u="none" cap="none" strike="noStrike">
                <a:solidFill>
                  <a:schemeClr val="lt2"/>
                </a:solidFill>
                <a:latin typeface="Montserrat"/>
                <a:ea typeface="Montserrat"/>
                <a:cs typeface="Montserrat"/>
                <a:sym typeface="Montserrat"/>
              </a:defRPr>
            </a:lvl9pPr>
          </a:lstStyle>
          <a:p>
            <a:pPr indent="0" lvl="0" marL="0" rtl="0" algn="ctr">
              <a:spcBef>
                <a:spcPts val="0"/>
              </a:spcBef>
              <a:spcAft>
                <a:spcPts val="0"/>
              </a:spcAft>
              <a:buNone/>
            </a:pPr>
            <a:fld id="{00000000-1234-1234-1234-123412341234}" type="slidenum">
              <a:rPr lang="fr"/>
              <a:t>‹#›</a:t>
            </a:fld>
            <a:endParaRPr/>
          </a:p>
        </p:txBody>
      </p:sp>
      <p:sp>
        <p:nvSpPr>
          <p:cNvPr id="107" name="Google Shape;107;p32"/>
          <p:cNvSpPr/>
          <p:nvPr/>
        </p:nvSpPr>
        <p:spPr>
          <a:xfrm flipH="1" rot="10800000">
            <a:off x="-3175" y="-7"/>
            <a:ext cx="8595300" cy="1513500"/>
          </a:xfrm>
          <a:prstGeom prst="rect">
            <a:avLst/>
          </a:prstGeom>
          <a:solidFill>
            <a:srgbClr val="999999"/>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ontserrat"/>
              <a:ea typeface="Montserrat"/>
              <a:cs typeface="Montserrat"/>
              <a:sym typeface="Montserrat"/>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9"/>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theme" Target="../theme/theme1.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5" Type="http://schemas.openxmlformats.org/officeDocument/2006/relationships/slideLayout" Target="../slideLayouts/slideLayout16.xml"/><Relationship Id="rId19" Type="http://schemas.openxmlformats.org/officeDocument/2006/relationships/slideLayout" Target="../slideLayouts/slideLayout30.xml"/><Relationship Id="rId6" Type="http://schemas.openxmlformats.org/officeDocument/2006/relationships/slideLayout" Target="../slideLayouts/slideLayout17.xml"/><Relationship Id="rId18" Type="http://schemas.openxmlformats.org/officeDocument/2006/relationships/slideLayout" Target="../slideLayouts/slideLayout29.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f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289367" y="273844"/>
            <a:ext cx="8565300" cy="447900"/>
          </a:xfrm>
          <a:prstGeom prst="rect">
            <a:avLst/>
          </a:prstGeom>
          <a:noFill/>
          <a:ln>
            <a:noFill/>
          </a:ln>
        </p:spPr>
        <p:txBody>
          <a:bodyPr anchorCtr="0" anchor="ctr" bIns="34275" lIns="68575" spcFirstLastPara="1" rIns="68575" wrap="square" tIns="34275">
            <a:normAutofit/>
          </a:bodyPr>
          <a:lstStyle>
            <a:lvl1pPr lvl="0" marR="0" algn="ctr">
              <a:lnSpc>
                <a:spcPct val="90000"/>
              </a:lnSpc>
              <a:spcBef>
                <a:spcPts val="0"/>
              </a:spcBef>
              <a:spcAft>
                <a:spcPts val="0"/>
              </a:spcAft>
              <a:buClr>
                <a:schemeClr val="dk1"/>
              </a:buClr>
              <a:buSzPts val="2600"/>
              <a:buFont typeface="Open Sans"/>
              <a:buNone/>
              <a:defRPr b="1" i="0" sz="2600" u="none" cap="none" strike="noStrike">
                <a:solidFill>
                  <a:schemeClr val="dk1"/>
                </a:solidFill>
                <a:latin typeface="Open Sans"/>
                <a:ea typeface="Open Sans"/>
                <a:cs typeface="Open Sans"/>
                <a:sym typeface="Open Sans"/>
              </a:defRPr>
            </a:lvl1pPr>
            <a:lvl2pPr lvl="1">
              <a:spcBef>
                <a:spcPts val="0"/>
              </a:spcBef>
              <a:spcAft>
                <a:spcPts val="0"/>
              </a:spcAft>
              <a:buSzPts val="1100"/>
              <a:buNone/>
              <a:defRPr sz="1400"/>
            </a:lvl2pPr>
            <a:lvl3pPr lvl="2">
              <a:spcBef>
                <a:spcPts val="0"/>
              </a:spcBef>
              <a:spcAft>
                <a:spcPts val="0"/>
              </a:spcAft>
              <a:buSzPts val="1100"/>
              <a:buNone/>
              <a:defRPr sz="1400"/>
            </a:lvl3pPr>
            <a:lvl4pPr lvl="3">
              <a:spcBef>
                <a:spcPts val="0"/>
              </a:spcBef>
              <a:spcAft>
                <a:spcPts val="0"/>
              </a:spcAft>
              <a:buSzPts val="1100"/>
              <a:buNone/>
              <a:defRPr sz="1400"/>
            </a:lvl4pPr>
            <a:lvl5pPr lvl="4">
              <a:spcBef>
                <a:spcPts val="0"/>
              </a:spcBef>
              <a:spcAft>
                <a:spcPts val="0"/>
              </a:spcAft>
              <a:buSzPts val="1100"/>
              <a:buNone/>
              <a:defRPr sz="1400"/>
            </a:lvl5pPr>
            <a:lvl6pPr lvl="5">
              <a:spcBef>
                <a:spcPts val="0"/>
              </a:spcBef>
              <a:spcAft>
                <a:spcPts val="0"/>
              </a:spcAft>
              <a:buSzPts val="1100"/>
              <a:buNone/>
              <a:defRPr sz="1400"/>
            </a:lvl6pPr>
            <a:lvl7pPr lvl="6">
              <a:spcBef>
                <a:spcPts val="0"/>
              </a:spcBef>
              <a:spcAft>
                <a:spcPts val="0"/>
              </a:spcAft>
              <a:buSzPts val="1100"/>
              <a:buNone/>
              <a:defRPr sz="1400"/>
            </a:lvl7pPr>
            <a:lvl8pPr lvl="7">
              <a:spcBef>
                <a:spcPts val="0"/>
              </a:spcBef>
              <a:spcAft>
                <a:spcPts val="0"/>
              </a:spcAft>
              <a:buSzPts val="1100"/>
              <a:buNone/>
              <a:defRPr sz="1400"/>
            </a:lvl8pPr>
            <a:lvl9pPr lvl="8">
              <a:spcBef>
                <a:spcPts val="0"/>
              </a:spcBef>
              <a:spcAft>
                <a:spcPts val="0"/>
              </a:spcAft>
              <a:buSzPts val="1100"/>
              <a:buNone/>
              <a:defRPr sz="1400"/>
            </a:lvl9pPr>
          </a:lstStyle>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 id="2147483672" r:id="rId14"/>
    <p:sldLayoutId id="2147483673" r:id="rId15"/>
    <p:sldLayoutId id="2147483674" r:id="rId16"/>
    <p:sldLayoutId id="2147483675" r:id="rId17"/>
    <p:sldLayoutId id="2147483676" r:id="rId18"/>
    <p:sldLayoutId id="2147483677" r:id="rId1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11" name="Shape 111"/>
        <p:cNvGrpSpPr/>
        <p:nvPr/>
      </p:nvGrpSpPr>
      <p:grpSpPr>
        <a:xfrm>
          <a:off x="0" y="0"/>
          <a:ext cx="0" cy="0"/>
          <a:chOff x="0" y="0"/>
          <a:chExt cx="0" cy="0"/>
        </a:xfrm>
      </p:grpSpPr>
      <p:sp>
        <p:nvSpPr>
          <p:cNvPr id="112" name="Google Shape;112;p33"/>
          <p:cNvSpPr txBox="1"/>
          <p:nvPr/>
        </p:nvSpPr>
        <p:spPr>
          <a:xfrm>
            <a:off x="564566" y="3501968"/>
            <a:ext cx="6942900" cy="10236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chemeClr val="dk1"/>
              </a:buClr>
              <a:buSzPts val="6200"/>
              <a:buFont typeface="Anton SC"/>
              <a:buNone/>
            </a:pPr>
            <a:r>
              <a:rPr lang="fr" sz="6200">
                <a:solidFill>
                  <a:schemeClr val="dk1"/>
                </a:solidFill>
                <a:latin typeface="Anton SC"/>
                <a:ea typeface="Anton SC"/>
                <a:cs typeface="Anton SC"/>
                <a:sym typeface="Anton SC"/>
              </a:rPr>
              <a:t>TITRE DU CAS CLIENT</a:t>
            </a:r>
            <a:endParaRPr b="0" i="0" sz="6200" u="none" cap="none" strike="noStrike">
              <a:solidFill>
                <a:schemeClr val="dk1"/>
              </a:solidFill>
              <a:latin typeface="Anton SC"/>
              <a:ea typeface="Anton SC"/>
              <a:cs typeface="Anton SC"/>
              <a:sym typeface="Anton SC"/>
            </a:endParaRPr>
          </a:p>
        </p:txBody>
      </p:sp>
      <p:sp>
        <p:nvSpPr>
          <p:cNvPr id="113" name="Google Shape;113;p33"/>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SzPts val="900"/>
              <a:buNone/>
            </a:pPr>
            <a:fld id="{00000000-1234-1234-1234-123412341234}" type="slidenum">
              <a:rPr lang="fr"/>
              <a:t>‹#›</a:t>
            </a:fld>
            <a:endParaRPr/>
          </a:p>
        </p:txBody>
      </p:sp>
      <p:pic>
        <p:nvPicPr>
          <p:cNvPr id="114" name="Google Shape;114;p33"/>
          <p:cNvPicPr preferRelativeResize="0"/>
          <p:nvPr/>
        </p:nvPicPr>
        <p:blipFill>
          <a:blip r:embed="rId3">
            <a:alphaModFix/>
          </a:blip>
          <a:stretch>
            <a:fillRect/>
          </a:stretch>
        </p:blipFill>
        <p:spPr>
          <a:xfrm>
            <a:off x="0" y="0"/>
            <a:ext cx="7403300" cy="3217250"/>
          </a:xfrm>
          <a:prstGeom prst="rect">
            <a:avLst/>
          </a:prstGeom>
          <a:solidFill>
            <a:srgbClr val="7F7F7F"/>
          </a:solid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34"/>
          <p:cNvSpPr txBox="1"/>
          <p:nvPr/>
        </p:nvSpPr>
        <p:spPr>
          <a:xfrm>
            <a:off x="4260962" y="2197522"/>
            <a:ext cx="3724200" cy="1116000"/>
          </a:xfrm>
          <a:prstGeom prst="rect">
            <a:avLst/>
          </a:prstGeom>
          <a:noFill/>
          <a:ln>
            <a:noFill/>
          </a:ln>
        </p:spPr>
        <p:txBody>
          <a:bodyPr anchorCtr="0" anchor="t" bIns="34275" lIns="68575" spcFirstLastPara="1" rIns="68575" wrap="square" tIns="34275">
            <a:spAutoFit/>
          </a:bodyPr>
          <a:lstStyle/>
          <a:p>
            <a:pPr indent="0" lvl="0" marL="0" marR="0" rtl="0" algn="l">
              <a:lnSpc>
                <a:spcPct val="150000"/>
              </a:lnSpc>
              <a:spcBef>
                <a:spcPts val="0"/>
              </a:spcBef>
              <a:spcAft>
                <a:spcPts val="0"/>
              </a:spcAft>
              <a:buClr>
                <a:schemeClr val="dk1"/>
              </a:buClr>
              <a:buSzPts val="800"/>
              <a:buFont typeface="Montserrat"/>
              <a:buNone/>
            </a:pPr>
            <a:r>
              <a:rPr lang="fr" sz="800">
                <a:solidFill>
                  <a:schemeClr val="dk1"/>
                </a:solidFill>
                <a:latin typeface="Montserrat"/>
                <a:ea typeface="Montserrat"/>
                <a:cs typeface="Montserrat"/>
                <a:sym typeface="Montserrat"/>
              </a:rPr>
              <a:t>Contexte e 60 mots environ…. Lorem ipsum dolor sit amet, consectetur adipiscing elit. Donec ut aliquet ipsum. Phasellus commodo purus nec lectus hendrerit, vitae pellentesque ante ultrices. Donec eget mattis nulla, nec varius nulla. Etiam pellentesque, velit id finibus sagittis, velit nisl malesuada lacus, ut convallis est nulla at lacus. Sed a eros sed ante imperdiet pulvinar sed id ipsum. Curabitur semper pulvinar dui vel.</a:t>
            </a:r>
            <a:endParaRPr b="0" i="0" sz="1100" u="none" cap="none" strike="noStrike">
              <a:solidFill>
                <a:srgbClr val="000000"/>
              </a:solidFill>
              <a:latin typeface="Arial"/>
              <a:ea typeface="Arial"/>
              <a:cs typeface="Arial"/>
              <a:sym typeface="Arial"/>
            </a:endParaRPr>
          </a:p>
        </p:txBody>
      </p:sp>
      <p:sp>
        <p:nvSpPr>
          <p:cNvPr id="120" name="Google Shape;120;p34"/>
          <p:cNvSpPr txBox="1"/>
          <p:nvPr/>
        </p:nvSpPr>
        <p:spPr>
          <a:xfrm>
            <a:off x="4267311" y="1946703"/>
            <a:ext cx="3631500" cy="253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chemeClr val="dk1"/>
              </a:buClr>
              <a:buSzPts val="1200"/>
              <a:buFont typeface="Anton SC"/>
              <a:buNone/>
            </a:pPr>
            <a:r>
              <a:rPr lang="fr" sz="1200">
                <a:solidFill>
                  <a:schemeClr val="dk1"/>
                </a:solidFill>
                <a:latin typeface="Anton SC"/>
                <a:ea typeface="Anton SC"/>
                <a:cs typeface="Anton SC"/>
                <a:sym typeface="Anton SC"/>
              </a:rPr>
              <a:t>TITRE DU CONTEXTE</a:t>
            </a:r>
            <a:endParaRPr b="0" i="0" sz="1100" u="none" cap="none" strike="noStrike">
              <a:solidFill>
                <a:srgbClr val="000000"/>
              </a:solidFill>
              <a:latin typeface="Arial"/>
              <a:ea typeface="Arial"/>
              <a:cs typeface="Arial"/>
              <a:sym typeface="Arial"/>
            </a:endParaRPr>
          </a:p>
        </p:txBody>
      </p:sp>
      <p:sp>
        <p:nvSpPr>
          <p:cNvPr id="121" name="Google Shape;121;p34"/>
          <p:cNvSpPr txBox="1"/>
          <p:nvPr/>
        </p:nvSpPr>
        <p:spPr>
          <a:xfrm>
            <a:off x="4257743" y="660945"/>
            <a:ext cx="3641100" cy="838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chemeClr val="dk1"/>
              </a:buClr>
              <a:buSzPts val="5000"/>
              <a:buFont typeface="Anton SC"/>
              <a:buNone/>
            </a:pPr>
            <a:r>
              <a:rPr lang="fr" sz="5000">
                <a:solidFill>
                  <a:schemeClr val="dk1"/>
                </a:solidFill>
                <a:latin typeface="Anton SC"/>
                <a:ea typeface="Anton SC"/>
                <a:cs typeface="Anton SC"/>
                <a:sym typeface="Anton SC"/>
              </a:rPr>
              <a:t>LE CONTEXTE</a:t>
            </a:r>
            <a:endParaRPr b="0" i="0" sz="1100" u="none" cap="none" strike="noStrike">
              <a:solidFill>
                <a:srgbClr val="000000"/>
              </a:solidFill>
              <a:latin typeface="Arial"/>
              <a:ea typeface="Arial"/>
              <a:cs typeface="Arial"/>
              <a:sym typeface="Arial"/>
            </a:endParaRPr>
          </a:p>
        </p:txBody>
      </p:sp>
      <p:cxnSp>
        <p:nvCxnSpPr>
          <p:cNvPr id="122" name="Google Shape;122;p34"/>
          <p:cNvCxnSpPr/>
          <p:nvPr/>
        </p:nvCxnSpPr>
        <p:spPr>
          <a:xfrm>
            <a:off x="8595122" y="1513493"/>
            <a:ext cx="548700" cy="0"/>
          </a:xfrm>
          <a:prstGeom prst="straightConnector1">
            <a:avLst/>
          </a:prstGeom>
          <a:noFill/>
          <a:ln cap="flat" cmpd="sng" w="12700">
            <a:solidFill>
              <a:schemeClr val="dk1"/>
            </a:solidFill>
            <a:prstDash val="solid"/>
            <a:miter lim="800000"/>
            <a:headEnd len="sm" w="sm" type="none"/>
            <a:tailEnd len="sm" w="sm" type="none"/>
          </a:ln>
        </p:spPr>
      </p:cxnSp>
      <p:sp>
        <p:nvSpPr>
          <p:cNvPr id="123" name="Google Shape;123;p34"/>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SzPts val="900"/>
              <a:buNone/>
            </a:pPr>
            <a:fld id="{00000000-1234-1234-1234-123412341234}" type="slidenum">
              <a:rPr lang="fr"/>
              <a:t>‹#›</a:t>
            </a:fld>
            <a:endParaRPr/>
          </a:p>
        </p:txBody>
      </p:sp>
      <p:sp>
        <p:nvSpPr>
          <p:cNvPr id="124" name="Google Shape;124;p34"/>
          <p:cNvSpPr txBox="1"/>
          <p:nvPr/>
        </p:nvSpPr>
        <p:spPr>
          <a:xfrm>
            <a:off x="4267311" y="4225910"/>
            <a:ext cx="3717900" cy="561900"/>
          </a:xfrm>
          <a:prstGeom prst="rect">
            <a:avLst/>
          </a:prstGeom>
          <a:noFill/>
          <a:ln>
            <a:noFill/>
          </a:ln>
        </p:spPr>
        <p:txBody>
          <a:bodyPr anchorCtr="0" anchor="t" bIns="34275" lIns="68575" spcFirstLastPara="1" rIns="68575" wrap="square" tIns="34275">
            <a:spAutoFit/>
          </a:bodyPr>
          <a:lstStyle/>
          <a:p>
            <a:pPr indent="0" lvl="0" marL="0" marR="0" rtl="0" algn="l">
              <a:lnSpc>
                <a:spcPct val="150000"/>
              </a:lnSpc>
              <a:spcBef>
                <a:spcPts val="0"/>
              </a:spcBef>
              <a:spcAft>
                <a:spcPts val="0"/>
              </a:spcAft>
              <a:buClr>
                <a:schemeClr val="lt1"/>
              </a:buClr>
              <a:buSzPts val="800"/>
              <a:buFont typeface="Montserrat"/>
              <a:buNone/>
            </a:pPr>
            <a:r>
              <a:rPr lang="fr" sz="800">
                <a:solidFill>
                  <a:schemeClr val="lt1"/>
                </a:solidFill>
                <a:latin typeface="Montserrat"/>
                <a:ea typeface="Montserrat"/>
                <a:cs typeface="Montserrat"/>
                <a:sym typeface="Montserrat"/>
              </a:rPr>
              <a:t>Mettre en avant un point sépcifique en 15 mots environ…Lorem ipsum dolor sit amet, consectetur adipiscing elit. Sed quis eleifend mauris. Phasellus eget leo.</a:t>
            </a:r>
            <a:endParaRPr b="0" i="0" sz="800" u="none" cap="none" strike="noStrike">
              <a:solidFill>
                <a:schemeClr val="lt1"/>
              </a:solidFill>
              <a:latin typeface="Montserrat"/>
              <a:ea typeface="Montserrat"/>
              <a:cs typeface="Montserrat"/>
              <a:sym typeface="Montserrat"/>
            </a:endParaRPr>
          </a:p>
        </p:txBody>
      </p:sp>
      <p:sp>
        <p:nvSpPr>
          <p:cNvPr id="125" name="Google Shape;125;p34"/>
          <p:cNvSpPr txBox="1"/>
          <p:nvPr/>
        </p:nvSpPr>
        <p:spPr>
          <a:xfrm>
            <a:off x="4268331" y="3762911"/>
            <a:ext cx="1796400" cy="253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chemeClr val="lt1"/>
              </a:buClr>
              <a:buSzPts val="1200"/>
              <a:buFont typeface="Anton SC"/>
              <a:buNone/>
            </a:pPr>
            <a:r>
              <a:rPr lang="fr" sz="1200">
                <a:solidFill>
                  <a:schemeClr val="lt1"/>
                </a:solidFill>
                <a:latin typeface="Anton SC"/>
                <a:ea typeface="Anton SC"/>
                <a:cs typeface="Anton SC"/>
                <a:sym typeface="Anton SC"/>
              </a:rPr>
              <a:t>METTRE EN AVANT</a:t>
            </a:r>
            <a:endParaRPr b="0" i="0" sz="1100" u="none" cap="none" strike="noStrike">
              <a:solidFill>
                <a:srgbClr val="000000"/>
              </a:solidFill>
              <a:latin typeface="Arial"/>
              <a:ea typeface="Arial"/>
              <a:cs typeface="Arial"/>
              <a:sym typeface="Arial"/>
            </a:endParaRPr>
          </a:p>
        </p:txBody>
      </p:sp>
      <p:sp>
        <p:nvSpPr>
          <p:cNvPr id="126" name="Google Shape;126;p34"/>
          <p:cNvSpPr/>
          <p:nvPr/>
        </p:nvSpPr>
        <p:spPr>
          <a:xfrm>
            <a:off x="4322489" y="1632991"/>
            <a:ext cx="729000" cy="40500"/>
          </a:xfrm>
          <a:prstGeom prst="rect">
            <a:avLst/>
          </a:prstGeom>
          <a:solidFill>
            <a:schemeClr val="dk2"/>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Montserrat"/>
              <a:buNone/>
            </a:pPr>
            <a:r>
              <a:t/>
            </a:r>
            <a:endParaRPr b="0" i="0" sz="1400" u="none" cap="none" strike="noStrike">
              <a:solidFill>
                <a:srgbClr val="FFFFFF"/>
              </a:solidFill>
              <a:latin typeface="Calibri"/>
              <a:ea typeface="Calibri"/>
              <a:cs typeface="Calibri"/>
              <a:sym typeface="Calibri"/>
            </a:endParaRPr>
          </a:p>
        </p:txBody>
      </p:sp>
      <p:pic>
        <p:nvPicPr>
          <p:cNvPr id="127" name="Google Shape;127;p34"/>
          <p:cNvPicPr preferRelativeResize="0"/>
          <p:nvPr/>
        </p:nvPicPr>
        <p:blipFill>
          <a:blip r:embed="rId3">
            <a:alphaModFix/>
          </a:blip>
          <a:stretch>
            <a:fillRect/>
          </a:stretch>
        </p:blipFill>
        <p:spPr>
          <a:xfrm>
            <a:off x="0" y="0"/>
            <a:ext cx="3857626" cy="514350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35"/>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SzPts val="900"/>
              <a:buNone/>
            </a:pPr>
            <a:fld id="{00000000-1234-1234-1234-123412341234}" type="slidenum">
              <a:rPr lang="fr"/>
              <a:t>‹#›</a:t>
            </a:fld>
            <a:endParaRPr/>
          </a:p>
        </p:txBody>
      </p:sp>
      <p:sp>
        <p:nvSpPr>
          <p:cNvPr id="133" name="Google Shape;133;p35"/>
          <p:cNvSpPr/>
          <p:nvPr/>
        </p:nvSpPr>
        <p:spPr>
          <a:xfrm>
            <a:off x="0" y="3684329"/>
            <a:ext cx="4062300" cy="890400"/>
          </a:xfrm>
          <a:prstGeom prst="rect">
            <a:avLst/>
          </a:prstGeom>
          <a:solidFill>
            <a:srgbClr val="999999"/>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chemeClr val="lt1"/>
              </a:buClr>
              <a:buSzPts val="1400"/>
              <a:buFont typeface="Montserrat"/>
              <a:buNone/>
            </a:pPr>
            <a:r>
              <a:t/>
            </a:r>
            <a:endParaRPr b="0" i="0" sz="1400" u="none" cap="none" strike="noStrike">
              <a:solidFill>
                <a:srgbClr val="FFFFFF"/>
              </a:solidFill>
              <a:latin typeface="Calibri"/>
              <a:ea typeface="Calibri"/>
              <a:cs typeface="Calibri"/>
              <a:sym typeface="Calibri"/>
            </a:endParaRPr>
          </a:p>
        </p:txBody>
      </p:sp>
      <p:sp>
        <p:nvSpPr>
          <p:cNvPr id="134" name="Google Shape;134;p35"/>
          <p:cNvSpPr txBox="1"/>
          <p:nvPr/>
        </p:nvSpPr>
        <p:spPr>
          <a:xfrm>
            <a:off x="577453" y="4029359"/>
            <a:ext cx="3261600" cy="192300"/>
          </a:xfrm>
          <a:prstGeom prst="rect">
            <a:avLst/>
          </a:prstGeom>
          <a:noFill/>
          <a:ln>
            <a:noFill/>
          </a:ln>
        </p:spPr>
        <p:txBody>
          <a:bodyPr anchorCtr="0" anchor="t" bIns="34275" lIns="68575" spcFirstLastPara="1" rIns="68575" wrap="square" tIns="34275">
            <a:spAutoFit/>
          </a:bodyPr>
          <a:lstStyle/>
          <a:p>
            <a:pPr indent="0" lvl="0" marL="0" marR="0" rtl="0" algn="l">
              <a:lnSpc>
                <a:spcPct val="150000"/>
              </a:lnSpc>
              <a:spcBef>
                <a:spcPts val="0"/>
              </a:spcBef>
              <a:spcAft>
                <a:spcPts val="0"/>
              </a:spcAft>
              <a:buClr>
                <a:schemeClr val="lt1"/>
              </a:buClr>
              <a:buSzPts val="800"/>
              <a:buFont typeface="Montserrat"/>
              <a:buNone/>
            </a:pPr>
            <a:r>
              <a:rPr lang="fr" sz="800">
                <a:solidFill>
                  <a:schemeClr val="lt1"/>
                </a:solidFill>
                <a:latin typeface="Montserrat"/>
                <a:ea typeface="Montserrat"/>
                <a:cs typeface="Montserrat"/>
                <a:sym typeface="Montserrat"/>
              </a:rPr>
              <a:t>Mettre quelques chiffres ici pour illustrer les résultats</a:t>
            </a:r>
            <a:endParaRPr b="0" i="0" sz="1100" u="none" cap="none" strike="noStrike">
              <a:solidFill>
                <a:srgbClr val="000000"/>
              </a:solidFill>
              <a:latin typeface="Arial"/>
              <a:ea typeface="Arial"/>
              <a:cs typeface="Arial"/>
              <a:sym typeface="Arial"/>
            </a:endParaRPr>
          </a:p>
        </p:txBody>
      </p:sp>
      <p:sp>
        <p:nvSpPr>
          <p:cNvPr id="135" name="Google Shape;135;p35"/>
          <p:cNvSpPr txBox="1"/>
          <p:nvPr/>
        </p:nvSpPr>
        <p:spPr>
          <a:xfrm>
            <a:off x="577449" y="3806875"/>
            <a:ext cx="1615500" cy="253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chemeClr val="lt1"/>
              </a:buClr>
              <a:buSzPts val="1200"/>
              <a:buFont typeface="Anton SC"/>
              <a:buNone/>
            </a:pPr>
            <a:r>
              <a:rPr lang="fr" sz="1200">
                <a:solidFill>
                  <a:schemeClr val="lt1"/>
                </a:solidFill>
                <a:latin typeface="Anton SC"/>
                <a:ea typeface="Anton SC"/>
                <a:cs typeface="Anton SC"/>
                <a:sym typeface="Anton SC"/>
              </a:rPr>
              <a:t>QUELQUES CHIFFRES</a:t>
            </a:r>
            <a:endParaRPr b="0" i="0" sz="1100" u="none" cap="none" strike="noStrike">
              <a:solidFill>
                <a:srgbClr val="000000"/>
              </a:solidFill>
              <a:latin typeface="Arial"/>
              <a:ea typeface="Arial"/>
              <a:cs typeface="Arial"/>
              <a:sym typeface="Arial"/>
            </a:endParaRPr>
          </a:p>
        </p:txBody>
      </p:sp>
      <p:sp>
        <p:nvSpPr>
          <p:cNvPr id="136" name="Google Shape;136;p35"/>
          <p:cNvSpPr txBox="1"/>
          <p:nvPr/>
        </p:nvSpPr>
        <p:spPr>
          <a:xfrm>
            <a:off x="577454" y="1513182"/>
            <a:ext cx="3495300" cy="1670100"/>
          </a:xfrm>
          <a:prstGeom prst="rect">
            <a:avLst/>
          </a:prstGeom>
          <a:noFill/>
          <a:ln>
            <a:noFill/>
          </a:ln>
        </p:spPr>
        <p:txBody>
          <a:bodyPr anchorCtr="0" anchor="t" bIns="34275" lIns="68575" spcFirstLastPara="1" rIns="68575" wrap="square" tIns="34275">
            <a:spAutoFit/>
          </a:bodyPr>
          <a:lstStyle/>
          <a:p>
            <a:pPr indent="0" lvl="0" marL="0" marR="0" rtl="0" algn="l">
              <a:lnSpc>
                <a:spcPct val="150000"/>
              </a:lnSpc>
              <a:spcBef>
                <a:spcPts val="0"/>
              </a:spcBef>
              <a:spcAft>
                <a:spcPts val="0"/>
              </a:spcAft>
              <a:buClr>
                <a:schemeClr val="dk1"/>
              </a:buClr>
              <a:buSzPts val="800"/>
              <a:buFont typeface="Montserrat"/>
              <a:buNone/>
            </a:pPr>
            <a:r>
              <a:rPr lang="fr" sz="800">
                <a:solidFill>
                  <a:schemeClr val="dk1"/>
                </a:solidFill>
                <a:latin typeface="Montserrat"/>
                <a:ea typeface="Montserrat"/>
                <a:cs typeface="Montserrat"/>
                <a:sym typeface="Montserrat"/>
              </a:rPr>
              <a:t>Description de ce qui a été réalisé en 80 mots environ…Lorem ipsum dolor sit amet, consectetur adipiscing elit. Nulla a nisi dui. Donec rhoncus a ante in mollis. Sed ultricies lorem non sodales viverra. Nulla porta, lectus id fermentum condimentum, enim elit lacinia libero, id consectetur lectus mauris et est. Etiam a tempus tellus, id fringilla orci. Nam interdum consectetur justo sit amet malesuada. Etiam egestas at eros a tempus. Pellentesque sed tortor mauris. Cras nec nibh erat. Nam auctor ut ex sed volutpat. Ut nec ante magna. Morbi et.</a:t>
            </a:r>
            <a:endParaRPr sz="800">
              <a:solidFill>
                <a:schemeClr val="dk1"/>
              </a:solidFill>
              <a:latin typeface="Montserrat"/>
              <a:ea typeface="Montserrat"/>
              <a:cs typeface="Montserrat"/>
              <a:sym typeface="Montserrat"/>
            </a:endParaRPr>
          </a:p>
        </p:txBody>
      </p:sp>
      <p:sp>
        <p:nvSpPr>
          <p:cNvPr id="137" name="Google Shape;137;p35"/>
          <p:cNvSpPr txBox="1"/>
          <p:nvPr/>
        </p:nvSpPr>
        <p:spPr>
          <a:xfrm>
            <a:off x="548878" y="472459"/>
            <a:ext cx="7818900" cy="838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chemeClr val="dk1"/>
              </a:buClr>
              <a:buSzPts val="5000"/>
              <a:buFont typeface="Anton SC"/>
              <a:buNone/>
            </a:pPr>
            <a:r>
              <a:rPr lang="fr" sz="5000">
                <a:solidFill>
                  <a:schemeClr val="dk1"/>
                </a:solidFill>
                <a:latin typeface="Anton SC"/>
                <a:ea typeface="Anton SC"/>
                <a:cs typeface="Anton SC"/>
                <a:sym typeface="Anton SC"/>
              </a:rPr>
              <a:t>LES RESULTATS</a:t>
            </a:r>
            <a:endParaRPr b="0" i="0" sz="1100" u="none" cap="none" strike="noStrike">
              <a:solidFill>
                <a:srgbClr val="000000"/>
              </a:solidFill>
              <a:latin typeface="Arial"/>
              <a:ea typeface="Arial"/>
              <a:cs typeface="Arial"/>
              <a:sym typeface="Arial"/>
            </a:endParaRPr>
          </a:p>
        </p:txBody>
      </p:sp>
      <p:pic>
        <p:nvPicPr>
          <p:cNvPr id="138" name="Google Shape;138;p35"/>
          <p:cNvPicPr preferRelativeResize="0"/>
          <p:nvPr/>
        </p:nvPicPr>
        <p:blipFill>
          <a:blip r:embed="rId3">
            <a:alphaModFix/>
          </a:blip>
          <a:stretch>
            <a:fillRect/>
          </a:stretch>
        </p:blipFill>
        <p:spPr>
          <a:xfrm>
            <a:off x="4470825" y="1515150"/>
            <a:ext cx="3628498" cy="3628498"/>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36"/>
          <p:cNvSpPr txBox="1"/>
          <p:nvPr/>
        </p:nvSpPr>
        <p:spPr>
          <a:xfrm>
            <a:off x="516680" y="453684"/>
            <a:ext cx="4932000" cy="838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chemeClr val="lt1"/>
              </a:buClr>
              <a:buSzPts val="5000"/>
              <a:buFont typeface="Anton SC"/>
              <a:buNone/>
            </a:pPr>
            <a:r>
              <a:rPr b="0" i="0" lang="fr" sz="5000" u="none" cap="none" strike="noStrike">
                <a:solidFill>
                  <a:schemeClr val="dk1"/>
                </a:solidFill>
                <a:latin typeface="Anton SC"/>
                <a:ea typeface="Anton SC"/>
                <a:cs typeface="Anton SC"/>
                <a:sym typeface="Anton SC"/>
              </a:rPr>
              <a:t>PROJECT TIMELINE</a:t>
            </a:r>
            <a:endParaRPr b="0" i="0" sz="5000" u="none" cap="none" strike="noStrike">
              <a:solidFill>
                <a:schemeClr val="dk1"/>
              </a:solidFill>
              <a:latin typeface="Anton SC"/>
              <a:ea typeface="Anton SC"/>
              <a:cs typeface="Anton SC"/>
              <a:sym typeface="Anton SC"/>
            </a:endParaRPr>
          </a:p>
        </p:txBody>
      </p:sp>
      <p:cxnSp>
        <p:nvCxnSpPr>
          <p:cNvPr id="144" name="Google Shape;144;p36"/>
          <p:cNvCxnSpPr/>
          <p:nvPr/>
        </p:nvCxnSpPr>
        <p:spPr>
          <a:xfrm>
            <a:off x="524514" y="3095304"/>
            <a:ext cx="7597500" cy="0"/>
          </a:xfrm>
          <a:prstGeom prst="straightConnector1">
            <a:avLst/>
          </a:prstGeom>
          <a:noFill/>
          <a:ln cap="flat" cmpd="sng" w="19050">
            <a:solidFill>
              <a:schemeClr val="dk1"/>
            </a:solidFill>
            <a:prstDash val="solid"/>
            <a:miter lim="800000"/>
            <a:headEnd len="med" w="med" type="oval"/>
            <a:tailEnd len="med" w="med" type="oval"/>
          </a:ln>
        </p:spPr>
      </p:cxnSp>
      <p:sp>
        <p:nvSpPr>
          <p:cNvPr id="145" name="Google Shape;145;p36"/>
          <p:cNvSpPr txBox="1"/>
          <p:nvPr/>
        </p:nvSpPr>
        <p:spPr>
          <a:xfrm>
            <a:off x="587204" y="3330998"/>
            <a:ext cx="1347000" cy="2538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dk1"/>
              </a:buClr>
              <a:buSzPts val="1200"/>
              <a:buFont typeface="Anton SC"/>
              <a:buNone/>
            </a:pPr>
            <a:r>
              <a:rPr lang="fr" sz="1200">
                <a:solidFill>
                  <a:schemeClr val="dk1"/>
                </a:solidFill>
                <a:latin typeface="Anton SC"/>
                <a:ea typeface="Anton SC"/>
                <a:cs typeface="Anton SC"/>
                <a:sym typeface="Anton SC"/>
              </a:rPr>
              <a:t>Titre</a:t>
            </a:r>
            <a:endParaRPr b="0" i="0" sz="1200" u="none" cap="none" strike="noStrike">
              <a:solidFill>
                <a:schemeClr val="dk1"/>
              </a:solidFill>
              <a:latin typeface="Anton SC"/>
              <a:ea typeface="Anton SC"/>
              <a:cs typeface="Anton SC"/>
              <a:sym typeface="Anton SC"/>
            </a:endParaRPr>
          </a:p>
        </p:txBody>
      </p:sp>
      <p:sp>
        <p:nvSpPr>
          <p:cNvPr id="146" name="Google Shape;146;p36"/>
          <p:cNvSpPr txBox="1"/>
          <p:nvPr/>
        </p:nvSpPr>
        <p:spPr>
          <a:xfrm>
            <a:off x="587204" y="3571200"/>
            <a:ext cx="1347000" cy="1923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800"/>
              <a:buFont typeface="Anton SC"/>
              <a:buNone/>
            </a:pPr>
            <a:r>
              <a:rPr lang="fr" sz="800">
                <a:solidFill>
                  <a:srgbClr val="999999"/>
                </a:solidFill>
                <a:latin typeface="Anton SC"/>
                <a:ea typeface="Anton SC"/>
                <a:cs typeface="Anton SC"/>
                <a:sym typeface="Anton SC"/>
              </a:rPr>
              <a:t>DATE 1</a:t>
            </a:r>
            <a:endParaRPr b="0" i="0" sz="800" u="none" cap="none" strike="noStrike">
              <a:solidFill>
                <a:srgbClr val="999999"/>
              </a:solidFill>
              <a:latin typeface="Anton SC"/>
              <a:ea typeface="Anton SC"/>
              <a:cs typeface="Anton SC"/>
              <a:sym typeface="Anton SC"/>
            </a:endParaRPr>
          </a:p>
        </p:txBody>
      </p:sp>
      <p:sp>
        <p:nvSpPr>
          <p:cNvPr id="147" name="Google Shape;147;p36"/>
          <p:cNvSpPr txBox="1"/>
          <p:nvPr/>
        </p:nvSpPr>
        <p:spPr>
          <a:xfrm>
            <a:off x="548211" y="3774605"/>
            <a:ext cx="1425000" cy="192300"/>
          </a:xfrm>
          <a:prstGeom prst="rect">
            <a:avLst/>
          </a:prstGeom>
          <a:noFill/>
          <a:ln>
            <a:noFill/>
          </a:ln>
        </p:spPr>
        <p:txBody>
          <a:bodyPr anchorCtr="0" anchor="t" bIns="34275" lIns="68575" spcFirstLastPara="1" rIns="68575" wrap="square" tIns="34275">
            <a:spAutoFit/>
          </a:bodyPr>
          <a:lstStyle/>
          <a:p>
            <a:pPr indent="0" lvl="0" marL="0" marR="0" rtl="0" algn="ctr">
              <a:lnSpc>
                <a:spcPct val="150000"/>
              </a:lnSpc>
              <a:spcBef>
                <a:spcPts val="0"/>
              </a:spcBef>
              <a:spcAft>
                <a:spcPts val="0"/>
              </a:spcAft>
              <a:buClr>
                <a:schemeClr val="dk1"/>
              </a:buClr>
              <a:buSzPts val="800"/>
              <a:buFont typeface="Montserrat"/>
              <a:buNone/>
            </a:pPr>
            <a:r>
              <a:rPr lang="fr" sz="800">
                <a:solidFill>
                  <a:schemeClr val="dk1"/>
                </a:solidFill>
                <a:latin typeface="Montserrat"/>
                <a:ea typeface="Montserrat"/>
                <a:cs typeface="Montserrat"/>
                <a:sym typeface="Montserrat"/>
              </a:rPr>
              <a:t>Explication courte</a:t>
            </a:r>
            <a:endParaRPr b="0" i="0" sz="1100" u="none" cap="none" strike="noStrike">
              <a:solidFill>
                <a:srgbClr val="000000"/>
              </a:solidFill>
              <a:latin typeface="Arial"/>
              <a:ea typeface="Arial"/>
              <a:cs typeface="Arial"/>
              <a:sym typeface="Arial"/>
            </a:endParaRPr>
          </a:p>
        </p:txBody>
      </p:sp>
      <p:cxnSp>
        <p:nvCxnSpPr>
          <p:cNvPr id="148" name="Google Shape;148;p36"/>
          <p:cNvCxnSpPr/>
          <p:nvPr/>
        </p:nvCxnSpPr>
        <p:spPr>
          <a:xfrm>
            <a:off x="1258670" y="2737599"/>
            <a:ext cx="0" cy="357900"/>
          </a:xfrm>
          <a:prstGeom prst="straightConnector1">
            <a:avLst/>
          </a:prstGeom>
          <a:noFill/>
          <a:ln cap="flat" cmpd="sng" w="19050">
            <a:solidFill>
              <a:schemeClr val="dk1"/>
            </a:solidFill>
            <a:prstDash val="solid"/>
            <a:miter lim="800000"/>
            <a:headEnd len="sm" w="sm" type="none"/>
            <a:tailEnd len="med" w="med" type="oval"/>
          </a:ln>
        </p:spPr>
      </p:cxnSp>
      <p:sp>
        <p:nvSpPr>
          <p:cNvPr id="149" name="Google Shape;149;p36"/>
          <p:cNvSpPr/>
          <p:nvPr/>
        </p:nvSpPr>
        <p:spPr>
          <a:xfrm>
            <a:off x="2835173" y="3446414"/>
            <a:ext cx="942600" cy="942600"/>
          </a:xfrm>
          <a:prstGeom prst="ellipse">
            <a:avLst/>
          </a:prstGeom>
          <a:solidFill>
            <a:srgbClr val="43434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ontserrat"/>
              <a:ea typeface="Montserrat"/>
              <a:cs typeface="Montserrat"/>
              <a:sym typeface="Montserrat"/>
            </a:endParaRPr>
          </a:p>
        </p:txBody>
      </p:sp>
      <p:cxnSp>
        <p:nvCxnSpPr>
          <p:cNvPr id="150" name="Google Shape;150;p36"/>
          <p:cNvCxnSpPr>
            <a:endCxn id="149" idx="0"/>
          </p:cNvCxnSpPr>
          <p:nvPr/>
        </p:nvCxnSpPr>
        <p:spPr>
          <a:xfrm>
            <a:off x="3306473" y="3095414"/>
            <a:ext cx="0" cy="351000"/>
          </a:xfrm>
          <a:prstGeom prst="straightConnector1">
            <a:avLst/>
          </a:prstGeom>
          <a:noFill/>
          <a:ln cap="flat" cmpd="sng" w="19050">
            <a:solidFill>
              <a:schemeClr val="dk1"/>
            </a:solidFill>
            <a:prstDash val="solid"/>
            <a:miter lim="800000"/>
            <a:headEnd len="med" w="med" type="oval"/>
            <a:tailEnd len="sm" w="sm" type="none"/>
          </a:ln>
        </p:spPr>
      </p:cxnSp>
      <p:sp>
        <p:nvSpPr>
          <p:cNvPr id="151" name="Google Shape;151;p36"/>
          <p:cNvSpPr txBox="1"/>
          <p:nvPr/>
        </p:nvSpPr>
        <p:spPr>
          <a:xfrm>
            <a:off x="2632882" y="1796939"/>
            <a:ext cx="1347000" cy="253800"/>
          </a:xfrm>
          <a:prstGeom prst="rect">
            <a:avLst/>
          </a:prstGeom>
          <a:noFill/>
          <a:ln>
            <a:noFill/>
          </a:ln>
        </p:spPr>
        <p:txBody>
          <a:bodyPr anchorCtr="0" anchor="t" bIns="34275" lIns="68575" spcFirstLastPara="1" rIns="68575" wrap="square" tIns="34275">
            <a:spAutoFit/>
          </a:bodyPr>
          <a:lstStyle/>
          <a:p>
            <a:pPr indent="0" lvl="0" marL="0" rtl="0" algn="ctr">
              <a:spcBef>
                <a:spcPts val="0"/>
              </a:spcBef>
              <a:spcAft>
                <a:spcPts val="0"/>
              </a:spcAft>
              <a:buClr>
                <a:schemeClr val="dk1"/>
              </a:buClr>
              <a:buSzPts val="1200"/>
              <a:buFont typeface="Anton SC"/>
              <a:buNone/>
            </a:pPr>
            <a:r>
              <a:rPr lang="fr" sz="1200">
                <a:solidFill>
                  <a:schemeClr val="dk1"/>
                </a:solidFill>
                <a:latin typeface="Anton SC"/>
                <a:ea typeface="Anton SC"/>
                <a:cs typeface="Anton SC"/>
                <a:sym typeface="Anton SC"/>
              </a:rPr>
              <a:t>Titre </a:t>
            </a:r>
            <a:endParaRPr b="0" i="0" sz="1200" u="none" cap="none" strike="noStrike">
              <a:solidFill>
                <a:schemeClr val="dk1"/>
              </a:solidFill>
              <a:latin typeface="Anton SC"/>
              <a:ea typeface="Anton SC"/>
              <a:cs typeface="Anton SC"/>
              <a:sym typeface="Anton SC"/>
            </a:endParaRPr>
          </a:p>
        </p:txBody>
      </p:sp>
      <p:sp>
        <p:nvSpPr>
          <p:cNvPr id="152" name="Google Shape;152;p36"/>
          <p:cNvSpPr txBox="1"/>
          <p:nvPr/>
        </p:nvSpPr>
        <p:spPr>
          <a:xfrm>
            <a:off x="2632882" y="2037142"/>
            <a:ext cx="1347000" cy="192300"/>
          </a:xfrm>
          <a:prstGeom prst="rect">
            <a:avLst/>
          </a:prstGeom>
          <a:noFill/>
          <a:ln>
            <a:noFill/>
          </a:ln>
        </p:spPr>
        <p:txBody>
          <a:bodyPr anchorCtr="0" anchor="t" bIns="34275" lIns="68575" spcFirstLastPara="1" rIns="68575" wrap="square" tIns="34275">
            <a:spAutoFit/>
          </a:bodyPr>
          <a:lstStyle/>
          <a:p>
            <a:pPr indent="0" lvl="0" marL="0" rtl="0" algn="ctr">
              <a:spcBef>
                <a:spcPts val="0"/>
              </a:spcBef>
              <a:spcAft>
                <a:spcPts val="0"/>
              </a:spcAft>
              <a:buClr>
                <a:schemeClr val="accent1"/>
              </a:buClr>
              <a:buSzPts val="800"/>
              <a:buFont typeface="Anton SC"/>
              <a:buNone/>
            </a:pPr>
            <a:r>
              <a:rPr lang="fr" sz="800">
                <a:solidFill>
                  <a:srgbClr val="999999"/>
                </a:solidFill>
                <a:latin typeface="Anton SC"/>
                <a:ea typeface="Anton SC"/>
                <a:cs typeface="Anton SC"/>
                <a:sym typeface="Anton SC"/>
              </a:rPr>
              <a:t>DATE 2</a:t>
            </a:r>
            <a:endParaRPr sz="800">
              <a:solidFill>
                <a:schemeClr val="accent1"/>
              </a:solidFill>
              <a:latin typeface="Anton SC"/>
              <a:ea typeface="Anton SC"/>
              <a:cs typeface="Anton SC"/>
              <a:sym typeface="Anton SC"/>
            </a:endParaRPr>
          </a:p>
        </p:txBody>
      </p:sp>
      <p:sp>
        <p:nvSpPr>
          <p:cNvPr id="153" name="Google Shape;153;p36"/>
          <p:cNvSpPr txBox="1"/>
          <p:nvPr/>
        </p:nvSpPr>
        <p:spPr>
          <a:xfrm>
            <a:off x="2593890" y="2240547"/>
            <a:ext cx="1425000" cy="377100"/>
          </a:xfrm>
          <a:prstGeom prst="rect">
            <a:avLst/>
          </a:prstGeom>
          <a:noFill/>
          <a:ln>
            <a:noFill/>
          </a:ln>
        </p:spPr>
        <p:txBody>
          <a:bodyPr anchorCtr="0" anchor="t" bIns="34275" lIns="68575" spcFirstLastPara="1" rIns="68575" wrap="square" tIns="34275">
            <a:spAutoFit/>
          </a:bodyPr>
          <a:lstStyle/>
          <a:p>
            <a:pPr indent="0" lvl="0" marL="0" rtl="0" algn="ctr">
              <a:lnSpc>
                <a:spcPct val="150000"/>
              </a:lnSpc>
              <a:spcBef>
                <a:spcPts val="0"/>
              </a:spcBef>
              <a:spcAft>
                <a:spcPts val="0"/>
              </a:spcAft>
              <a:buClr>
                <a:schemeClr val="dk1"/>
              </a:buClr>
              <a:buSzPts val="800"/>
              <a:buFont typeface="Montserrat"/>
              <a:buNone/>
            </a:pPr>
            <a:r>
              <a:rPr lang="fr" sz="800">
                <a:solidFill>
                  <a:schemeClr val="dk1"/>
                </a:solidFill>
                <a:latin typeface="Montserrat"/>
                <a:ea typeface="Montserrat"/>
                <a:cs typeface="Montserrat"/>
                <a:sym typeface="Montserrat"/>
              </a:rPr>
              <a:t>Explication courte</a:t>
            </a:r>
            <a:endParaRPr sz="1100">
              <a:solidFill>
                <a:schemeClr val="dk1"/>
              </a:solidFill>
            </a:endParaRPr>
          </a:p>
          <a:p>
            <a:pPr indent="0" lvl="0" marL="0" marR="0" rtl="0" algn="ctr">
              <a:lnSpc>
                <a:spcPct val="150000"/>
              </a:lnSpc>
              <a:spcBef>
                <a:spcPts val="0"/>
              </a:spcBef>
              <a:spcAft>
                <a:spcPts val="0"/>
              </a:spcAft>
              <a:buClr>
                <a:schemeClr val="dk1"/>
              </a:buClr>
              <a:buSzPts val="800"/>
              <a:buFont typeface="Montserrat"/>
              <a:buNone/>
            </a:pPr>
            <a:r>
              <a:t/>
            </a:r>
            <a:endParaRPr sz="800">
              <a:solidFill>
                <a:schemeClr val="dk1"/>
              </a:solidFill>
              <a:latin typeface="Montserrat"/>
              <a:ea typeface="Montserrat"/>
              <a:cs typeface="Montserrat"/>
              <a:sym typeface="Montserrat"/>
            </a:endParaRPr>
          </a:p>
        </p:txBody>
      </p:sp>
      <p:sp>
        <p:nvSpPr>
          <p:cNvPr id="154" name="Google Shape;154;p36"/>
          <p:cNvSpPr/>
          <p:nvPr/>
        </p:nvSpPr>
        <p:spPr>
          <a:xfrm>
            <a:off x="4874194" y="1800009"/>
            <a:ext cx="942600" cy="942600"/>
          </a:xfrm>
          <a:prstGeom prst="ellipse">
            <a:avLst/>
          </a:prstGeom>
          <a:solidFill>
            <a:srgbClr val="43434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ontserrat"/>
              <a:ea typeface="Montserrat"/>
              <a:cs typeface="Montserrat"/>
              <a:sym typeface="Montserrat"/>
            </a:endParaRPr>
          </a:p>
        </p:txBody>
      </p:sp>
      <p:sp>
        <p:nvSpPr>
          <p:cNvPr id="155" name="Google Shape;155;p36"/>
          <p:cNvSpPr txBox="1"/>
          <p:nvPr/>
        </p:nvSpPr>
        <p:spPr>
          <a:xfrm>
            <a:off x="4673939" y="3335831"/>
            <a:ext cx="1347000" cy="2538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dk1"/>
              </a:buClr>
              <a:buSzPts val="1200"/>
              <a:buFont typeface="Anton SC"/>
              <a:buNone/>
            </a:pPr>
            <a:r>
              <a:rPr lang="fr" sz="1200">
                <a:solidFill>
                  <a:schemeClr val="dk1"/>
                </a:solidFill>
                <a:latin typeface="Anton SC"/>
                <a:ea typeface="Anton SC"/>
                <a:cs typeface="Anton SC"/>
                <a:sym typeface="Anton SC"/>
              </a:rPr>
              <a:t>Titre</a:t>
            </a:r>
            <a:endParaRPr b="0" i="0" sz="1200" u="none" cap="none" strike="noStrike">
              <a:solidFill>
                <a:schemeClr val="dk1"/>
              </a:solidFill>
              <a:latin typeface="Anton SC"/>
              <a:ea typeface="Anton SC"/>
              <a:cs typeface="Anton SC"/>
              <a:sym typeface="Anton SC"/>
            </a:endParaRPr>
          </a:p>
        </p:txBody>
      </p:sp>
      <p:sp>
        <p:nvSpPr>
          <p:cNvPr id="156" name="Google Shape;156;p36"/>
          <p:cNvSpPr txBox="1"/>
          <p:nvPr/>
        </p:nvSpPr>
        <p:spPr>
          <a:xfrm>
            <a:off x="4673939" y="3576033"/>
            <a:ext cx="1347000" cy="1923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accent1"/>
              </a:buClr>
              <a:buSzPts val="800"/>
              <a:buFont typeface="Anton SC"/>
              <a:buNone/>
            </a:pPr>
            <a:r>
              <a:rPr lang="fr" sz="800">
                <a:solidFill>
                  <a:srgbClr val="999999"/>
                </a:solidFill>
                <a:latin typeface="Anton SC"/>
                <a:ea typeface="Anton SC"/>
                <a:cs typeface="Anton SC"/>
                <a:sym typeface="Anton SC"/>
              </a:rPr>
              <a:t>Date 3</a:t>
            </a:r>
            <a:endParaRPr b="0" i="0" sz="800" u="none" cap="none" strike="noStrike">
              <a:solidFill>
                <a:srgbClr val="999999"/>
              </a:solidFill>
              <a:latin typeface="Anton SC"/>
              <a:ea typeface="Anton SC"/>
              <a:cs typeface="Anton SC"/>
              <a:sym typeface="Anton SC"/>
            </a:endParaRPr>
          </a:p>
        </p:txBody>
      </p:sp>
      <p:sp>
        <p:nvSpPr>
          <p:cNvPr id="157" name="Google Shape;157;p36"/>
          <p:cNvSpPr txBox="1"/>
          <p:nvPr/>
        </p:nvSpPr>
        <p:spPr>
          <a:xfrm>
            <a:off x="4634947" y="3779438"/>
            <a:ext cx="1425000" cy="377100"/>
          </a:xfrm>
          <a:prstGeom prst="rect">
            <a:avLst/>
          </a:prstGeom>
          <a:noFill/>
          <a:ln>
            <a:noFill/>
          </a:ln>
        </p:spPr>
        <p:txBody>
          <a:bodyPr anchorCtr="0" anchor="t" bIns="34275" lIns="68575" spcFirstLastPara="1" rIns="68575" wrap="square" tIns="34275">
            <a:spAutoFit/>
          </a:bodyPr>
          <a:lstStyle/>
          <a:p>
            <a:pPr indent="0" lvl="0" marL="0" rtl="0" algn="ctr">
              <a:lnSpc>
                <a:spcPct val="150000"/>
              </a:lnSpc>
              <a:spcBef>
                <a:spcPts val="0"/>
              </a:spcBef>
              <a:spcAft>
                <a:spcPts val="0"/>
              </a:spcAft>
              <a:buClr>
                <a:schemeClr val="dk1"/>
              </a:buClr>
              <a:buSzPts val="800"/>
              <a:buFont typeface="Montserrat"/>
              <a:buNone/>
            </a:pPr>
            <a:r>
              <a:rPr lang="fr" sz="800">
                <a:solidFill>
                  <a:schemeClr val="dk1"/>
                </a:solidFill>
                <a:latin typeface="Montserrat"/>
                <a:ea typeface="Montserrat"/>
                <a:cs typeface="Montserrat"/>
                <a:sym typeface="Montserrat"/>
              </a:rPr>
              <a:t>Explication courte</a:t>
            </a:r>
            <a:endParaRPr sz="1100">
              <a:solidFill>
                <a:schemeClr val="dk1"/>
              </a:solidFill>
            </a:endParaRPr>
          </a:p>
          <a:p>
            <a:pPr indent="0" lvl="0" marL="0" marR="0" rtl="0" algn="ctr">
              <a:lnSpc>
                <a:spcPct val="150000"/>
              </a:lnSpc>
              <a:spcBef>
                <a:spcPts val="0"/>
              </a:spcBef>
              <a:spcAft>
                <a:spcPts val="0"/>
              </a:spcAft>
              <a:buClr>
                <a:schemeClr val="dk1"/>
              </a:buClr>
              <a:buSzPts val="800"/>
              <a:buFont typeface="Montserrat"/>
              <a:buNone/>
            </a:pPr>
            <a:r>
              <a:t/>
            </a:r>
            <a:endParaRPr sz="800">
              <a:solidFill>
                <a:schemeClr val="dk1"/>
              </a:solidFill>
              <a:latin typeface="Montserrat"/>
              <a:ea typeface="Montserrat"/>
              <a:cs typeface="Montserrat"/>
              <a:sym typeface="Montserrat"/>
            </a:endParaRPr>
          </a:p>
        </p:txBody>
      </p:sp>
      <p:cxnSp>
        <p:nvCxnSpPr>
          <p:cNvPr id="158" name="Google Shape;158;p36"/>
          <p:cNvCxnSpPr>
            <a:stCxn id="154" idx="4"/>
          </p:cNvCxnSpPr>
          <p:nvPr/>
        </p:nvCxnSpPr>
        <p:spPr>
          <a:xfrm>
            <a:off x="5345494" y="2742609"/>
            <a:ext cx="0" cy="357900"/>
          </a:xfrm>
          <a:prstGeom prst="straightConnector1">
            <a:avLst/>
          </a:prstGeom>
          <a:noFill/>
          <a:ln cap="flat" cmpd="sng" w="19050">
            <a:solidFill>
              <a:schemeClr val="dk1"/>
            </a:solidFill>
            <a:prstDash val="solid"/>
            <a:miter lim="800000"/>
            <a:headEnd len="sm" w="sm" type="none"/>
            <a:tailEnd len="med" w="med" type="oval"/>
          </a:ln>
        </p:spPr>
      </p:cxnSp>
      <p:sp>
        <p:nvSpPr>
          <p:cNvPr id="159" name="Google Shape;159;p36"/>
          <p:cNvSpPr/>
          <p:nvPr/>
        </p:nvSpPr>
        <p:spPr>
          <a:xfrm>
            <a:off x="6916736" y="3451246"/>
            <a:ext cx="942600" cy="942600"/>
          </a:xfrm>
          <a:prstGeom prst="ellipse">
            <a:avLst/>
          </a:prstGeom>
          <a:solidFill>
            <a:srgbClr val="43434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ontserrat"/>
              <a:ea typeface="Montserrat"/>
              <a:cs typeface="Montserrat"/>
              <a:sym typeface="Montserrat"/>
            </a:endParaRPr>
          </a:p>
        </p:txBody>
      </p:sp>
      <p:cxnSp>
        <p:nvCxnSpPr>
          <p:cNvPr id="160" name="Google Shape;160;p36"/>
          <p:cNvCxnSpPr>
            <a:endCxn id="159" idx="0"/>
          </p:cNvCxnSpPr>
          <p:nvPr/>
        </p:nvCxnSpPr>
        <p:spPr>
          <a:xfrm>
            <a:off x="7388036" y="3100247"/>
            <a:ext cx="0" cy="351000"/>
          </a:xfrm>
          <a:prstGeom prst="straightConnector1">
            <a:avLst/>
          </a:prstGeom>
          <a:noFill/>
          <a:ln cap="flat" cmpd="sng" w="19050">
            <a:solidFill>
              <a:schemeClr val="dk1"/>
            </a:solidFill>
            <a:prstDash val="solid"/>
            <a:miter lim="800000"/>
            <a:headEnd len="med" w="med" type="oval"/>
            <a:tailEnd len="sm" w="sm" type="none"/>
          </a:ln>
        </p:spPr>
      </p:cxnSp>
      <p:sp>
        <p:nvSpPr>
          <p:cNvPr id="161" name="Google Shape;161;p36"/>
          <p:cNvSpPr txBox="1"/>
          <p:nvPr/>
        </p:nvSpPr>
        <p:spPr>
          <a:xfrm>
            <a:off x="6714446" y="1801772"/>
            <a:ext cx="1347000" cy="438600"/>
          </a:xfrm>
          <a:prstGeom prst="rect">
            <a:avLst/>
          </a:prstGeom>
          <a:noFill/>
          <a:ln>
            <a:noFill/>
          </a:ln>
        </p:spPr>
        <p:txBody>
          <a:bodyPr anchorCtr="0" anchor="t" bIns="34275" lIns="68575" spcFirstLastPara="1" rIns="68575" wrap="square" tIns="34275">
            <a:spAutoFit/>
          </a:bodyPr>
          <a:lstStyle/>
          <a:p>
            <a:pPr indent="0" lvl="0" marL="0" rtl="0" algn="ctr">
              <a:spcBef>
                <a:spcPts val="0"/>
              </a:spcBef>
              <a:spcAft>
                <a:spcPts val="0"/>
              </a:spcAft>
              <a:buClr>
                <a:schemeClr val="dk1"/>
              </a:buClr>
              <a:buSzPts val="1200"/>
              <a:buFont typeface="Anton SC"/>
              <a:buNone/>
            </a:pPr>
            <a:r>
              <a:rPr lang="fr" sz="1200">
                <a:solidFill>
                  <a:schemeClr val="dk1"/>
                </a:solidFill>
                <a:latin typeface="Anton SC"/>
                <a:ea typeface="Anton SC"/>
                <a:cs typeface="Anton SC"/>
                <a:sym typeface="Anton SC"/>
              </a:rPr>
              <a:t>Titre</a:t>
            </a:r>
            <a:endParaRPr sz="1200">
              <a:solidFill>
                <a:schemeClr val="dk1"/>
              </a:solidFill>
              <a:latin typeface="Anton SC"/>
              <a:ea typeface="Anton SC"/>
              <a:cs typeface="Anton SC"/>
              <a:sym typeface="Anton SC"/>
            </a:endParaRPr>
          </a:p>
          <a:p>
            <a:pPr indent="0" lvl="0" marL="0" marR="0" rtl="0" algn="ctr">
              <a:lnSpc>
                <a:spcPct val="100000"/>
              </a:lnSpc>
              <a:spcBef>
                <a:spcPts val="0"/>
              </a:spcBef>
              <a:spcAft>
                <a:spcPts val="0"/>
              </a:spcAft>
              <a:buClr>
                <a:schemeClr val="dk1"/>
              </a:buClr>
              <a:buSzPts val="1200"/>
              <a:buFont typeface="Anton SC"/>
              <a:buNone/>
            </a:pPr>
            <a:r>
              <a:t/>
            </a:r>
            <a:endParaRPr sz="1200">
              <a:solidFill>
                <a:schemeClr val="dk1"/>
              </a:solidFill>
              <a:latin typeface="Anton SC"/>
              <a:ea typeface="Anton SC"/>
              <a:cs typeface="Anton SC"/>
              <a:sym typeface="Anton SC"/>
            </a:endParaRPr>
          </a:p>
        </p:txBody>
      </p:sp>
      <p:sp>
        <p:nvSpPr>
          <p:cNvPr id="162" name="Google Shape;162;p36"/>
          <p:cNvSpPr txBox="1"/>
          <p:nvPr/>
        </p:nvSpPr>
        <p:spPr>
          <a:xfrm>
            <a:off x="6714446" y="2041975"/>
            <a:ext cx="1347000" cy="192300"/>
          </a:xfrm>
          <a:prstGeom prst="rect">
            <a:avLst/>
          </a:prstGeom>
          <a:noFill/>
          <a:ln>
            <a:noFill/>
          </a:ln>
        </p:spPr>
        <p:txBody>
          <a:bodyPr anchorCtr="0" anchor="t" bIns="34275" lIns="68575" spcFirstLastPara="1" rIns="68575" wrap="square" tIns="34275">
            <a:spAutoFit/>
          </a:bodyPr>
          <a:lstStyle/>
          <a:p>
            <a:pPr indent="0" lvl="0" marL="0" rtl="0" algn="ctr">
              <a:spcBef>
                <a:spcPts val="0"/>
              </a:spcBef>
              <a:spcAft>
                <a:spcPts val="0"/>
              </a:spcAft>
              <a:buClr>
                <a:schemeClr val="accent1"/>
              </a:buClr>
              <a:buSzPts val="800"/>
              <a:buFont typeface="Anton SC"/>
              <a:buNone/>
            </a:pPr>
            <a:r>
              <a:rPr lang="fr" sz="800">
                <a:solidFill>
                  <a:srgbClr val="999999"/>
                </a:solidFill>
                <a:latin typeface="Anton SC"/>
                <a:ea typeface="Anton SC"/>
                <a:cs typeface="Anton SC"/>
                <a:sym typeface="Anton SC"/>
              </a:rPr>
              <a:t>Date 3</a:t>
            </a:r>
            <a:endParaRPr sz="800">
              <a:solidFill>
                <a:schemeClr val="accent1"/>
              </a:solidFill>
              <a:latin typeface="Anton SC"/>
              <a:ea typeface="Anton SC"/>
              <a:cs typeface="Anton SC"/>
              <a:sym typeface="Anton SC"/>
            </a:endParaRPr>
          </a:p>
        </p:txBody>
      </p:sp>
      <p:sp>
        <p:nvSpPr>
          <p:cNvPr id="163" name="Google Shape;163;p36"/>
          <p:cNvSpPr txBox="1"/>
          <p:nvPr/>
        </p:nvSpPr>
        <p:spPr>
          <a:xfrm>
            <a:off x="6675453" y="2245380"/>
            <a:ext cx="1425000" cy="377100"/>
          </a:xfrm>
          <a:prstGeom prst="rect">
            <a:avLst/>
          </a:prstGeom>
          <a:noFill/>
          <a:ln>
            <a:noFill/>
          </a:ln>
        </p:spPr>
        <p:txBody>
          <a:bodyPr anchorCtr="0" anchor="t" bIns="34275" lIns="68575" spcFirstLastPara="1" rIns="68575" wrap="square" tIns="34275">
            <a:spAutoFit/>
          </a:bodyPr>
          <a:lstStyle/>
          <a:p>
            <a:pPr indent="0" lvl="0" marL="0" rtl="0" algn="ctr">
              <a:lnSpc>
                <a:spcPct val="150000"/>
              </a:lnSpc>
              <a:spcBef>
                <a:spcPts val="0"/>
              </a:spcBef>
              <a:spcAft>
                <a:spcPts val="0"/>
              </a:spcAft>
              <a:buClr>
                <a:schemeClr val="dk1"/>
              </a:buClr>
              <a:buSzPts val="800"/>
              <a:buFont typeface="Montserrat"/>
              <a:buNone/>
            </a:pPr>
            <a:r>
              <a:rPr lang="fr" sz="800">
                <a:solidFill>
                  <a:schemeClr val="dk1"/>
                </a:solidFill>
                <a:latin typeface="Montserrat"/>
                <a:ea typeface="Montserrat"/>
                <a:cs typeface="Montserrat"/>
                <a:sym typeface="Montserrat"/>
              </a:rPr>
              <a:t>Explication courte</a:t>
            </a:r>
            <a:endParaRPr sz="1100">
              <a:solidFill>
                <a:schemeClr val="dk1"/>
              </a:solidFill>
            </a:endParaRPr>
          </a:p>
          <a:p>
            <a:pPr indent="0" lvl="0" marL="0" marR="0" rtl="0" algn="ctr">
              <a:lnSpc>
                <a:spcPct val="150000"/>
              </a:lnSpc>
              <a:spcBef>
                <a:spcPts val="0"/>
              </a:spcBef>
              <a:spcAft>
                <a:spcPts val="0"/>
              </a:spcAft>
              <a:buClr>
                <a:schemeClr val="dk1"/>
              </a:buClr>
              <a:buSzPts val="800"/>
              <a:buFont typeface="Montserrat"/>
              <a:buNone/>
            </a:pPr>
            <a:r>
              <a:t/>
            </a:r>
            <a:endParaRPr sz="800">
              <a:solidFill>
                <a:schemeClr val="dk1"/>
              </a:solidFill>
              <a:latin typeface="Montserrat"/>
              <a:ea typeface="Montserrat"/>
              <a:cs typeface="Montserrat"/>
              <a:sym typeface="Montserrat"/>
            </a:endParaRPr>
          </a:p>
        </p:txBody>
      </p:sp>
      <p:sp>
        <p:nvSpPr>
          <p:cNvPr id="164" name="Google Shape;164;p36"/>
          <p:cNvSpPr/>
          <p:nvPr/>
        </p:nvSpPr>
        <p:spPr>
          <a:xfrm>
            <a:off x="787458" y="1803321"/>
            <a:ext cx="942600" cy="942600"/>
          </a:xfrm>
          <a:prstGeom prst="ellipse">
            <a:avLst/>
          </a:prstGeom>
          <a:solidFill>
            <a:srgbClr val="434343"/>
          </a:solidFill>
          <a:ln>
            <a:noFill/>
          </a:ln>
        </p:spPr>
        <p:txBody>
          <a:bodyPr anchorCtr="0" anchor="ctr" bIns="34275" lIns="68575" spcFirstLastPara="1" rIns="68575" wrap="square" tIns="3427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Montserrat"/>
              <a:ea typeface="Montserrat"/>
              <a:cs typeface="Montserrat"/>
              <a:sym typeface="Montserrat"/>
            </a:endParaRPr>
          </a:p>
        </p:txBody>
      </p:sp>
      <p:sp>
        <p:nvSpPr>
          <p:cNvPr id="165" name="Google Shape;165;p36"/>
          <p:cNvSpPr txBox="1"/>
          <p:nvPr/>
        </p:nvSpPr>
        <p:spPr>
          <a:xfrm>
            <a:off x="883951" y="2150600"/>
            <a:ext cx="749400" cy="2538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lt2"/>
              </a:buClr>
              <a:buSzPts val="1200"/>
              <a:buFont typeface="Anton SC"/>
              <a:buNone/>
            </a:pPr>
            <a:r>
              <a:rPr b="0" i="0" lang="fr" sz="1200" u="none" cap="none" strike="noStrike">
                <a:solidFill>
                  <a:schemeClr val="lt2"/>
                </a:solidFill>
                <a:latin typeface="Anton SC"/>
                <a:ea typeface="Anton SC"/>
                <a:cs typeface="Anton SC"/>
                <a:sym typeface="Anton SC"/>
              </a:rPr>
              <a:t>STEP 1</a:t>
            </a:r>
            <a:endParaRPr b="0" i="0" sz="1200" u="none" cap="none" strike="noStrike">
              <a:solidFill>
                <a:schemeClr val="lt2"/>
              </a:solidFill>
              <a:latin typeface="Anton SC"/>
              <a:ea typeface="Anton SC"/>
              <a:cs typeface="Anton SC"/>
              <a:sym typeface="Anton SC"/>
            </a:endParaRPr>
          </a:p>
        </p:txBody>
      </p:sp>
      <p:sp>
        <p:nvSpPr>
          <p:cNvPr id="166" name="Google Shape;166;p36"/>
          <p:cNvSpPr txBox="1"/>
          <p:nvPr/>
        </p:nvSpPr>
        <p:spPr>
          <a:xfrm>
            <a:off x="4979380" y="2150600"/>
            <a:ext cx="749400" cy="2538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lt2"/>
              </a:buClr>
              <a:buSzPts val="1200"/>
              <a:buFont typeface="Anton SC"/>
              <a:buNone/>
            </a:pPr>
            <a:r>
              <a:rPr b="0" i="0" lang="fr" sz="1200" u="none" cap="none" strike="noStrike">
                <a:solidFill>
                  <a:schemeClr val="lt2"/>
                </a:solidFill>
                <a:latin typeface="Anton SC"/>
                <a:ea typeface="Anton SC"/>
                <a:cs typeface="Anton SC"/>
                <a:sym typeface="Anton SC"/>
              </a:rPr>
              <a:t>STEP 3</a:t>
            </a:r>
            <a:endParaRPr b="0" i="0" sz="1200" u="none" cap="none" strike="noStrike">
              <a:solidFill>
                <a:schemeClr val="lt2"/>
              </a:solidFill>
              <a:latin typeface="Anton SC"/>
              <a:ea typeface="Anton SC"/>
              <a:cs typeface="Anton SC"/>
              <a:sym typeface="Anton SC"/>
            </a:endParaRPr>
          </a:p>
        </p:txBody>
      </p:sp>
      <p:sp>
        <p:nvSpPr>
          <p:cNvPr id="167" name="Google Shape;167;p36"/>
          <p:cNvSpPr txBox="1"/>
          <p:nvPr/>
        </p:nvSpPr>
        <p:spPr>
          <a:xfrm>
            <a:off x="2927110" y="3799326"/>
            <a:ext cx="749400" cy="2538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lt2"/>
              </a:buClr>
              <a:buSzPts val="1200"/>
              <a:buFont typeface="Anton SC"/>
              <a:buNone/>
            </a:pPr>
            <a:r>
              <a:rPr b="0" i="0" lang="fr" sz="1200" u="none" cap="none" strike="noStrike">
                <a:solidFill>
                  <a:schemeClr val="lt2"/>
                </a:solidFill>
                <a:latin typeface="Anton SC"/>
                <a:ea typeface="Anton SC"/>
                <a:cs typeface="Anton SC"/>
                <a:sym typeface="Anton SC"/>
              </a:rPr>
              <a:t>STEP 2</a:t>
            </a:r>
            <a:endParaRPr b="0" i="0" sz="1200" u="none" cap="none" strike="noStrike">
              <a:solidFill>
                <a:schemeClr val="lt2"/>
              </a:solidFill>
              <a:latin typeface="Anton SC"/>
              <a:ea typeface="Anton SC"/>
              <a:cs typeface="Anton SC"/>
              <a:sym typeface="Anton SC"/>
            </a:endParaRPr>
          </a:p>
        </p:txBody>
      </p:sp>
      <p:sp>
        <p:nvSpPr>
          <p:cNvPr id="168" name="Google Shape;168;p36"/>
          <p:cNvSpPr txBox="1"/>
          <p:nvPr/>
        </p:nvSpPr>
        <p:spPr>
          <a:xfrm>
            <a:off x="7022538" y="3799326"/>
            <a:ext cx="749400" cy="253800"/>
          </a:xfrm>
          <a:prstGeom prst="rect">
            <a:avLst/>
          </a:prstGeom>
          <a:noFill/>
          <a:ln>
            <a:noFill/>
          </a:ln>
        </p:spPr>
        <p:txBody>
          <a:bodyPr anchorCtr="0" anchor="t" bIns="34275" lIns="68575" spcFirstLastPara="1" rIns="68575" wrap="square" tIns="34275">
            <a:spAutoFit/>
          </a:bodyPr>
          <a:lstStyle/>
          <a:p>
            <a:pPr indent="0" lvl="0" marL="0" marR="0" rtl="0" algn="ctr">
              <a:lnSpc>
                <a:spcPct val="100000"/>
              </a:lnSpc>
              <a:spcBef>
                <a:spcPts val="0"/>
              </a:spcBef>
              <a:spcAft>
                <a:spcPts val="0"/>
              </a:spcAft>
              <a:buClr>
                <a:schemeClr val="lt2"/>
              </a:buClr>
              <a:buSzPts val="1200"/>
              <a:buFont typeface="Anton SC"/>
              <a:buNone/>
            </a:pPr>
            <a:r>
              <a:rPr b="0" i="0" lang="fr" sz="1200" u="none" cap="none" strike="noStrike">
                <a:solidFill>
                  <a:schemeClr val="lt2"/>
                </a:solidFill>
                <a:latin typeface="Anton SC"/>
                <a:ea typeface="Anton SC"/>
                <a:cs typeface="Anton SC"/>
                <a:sym typeface="Anton SC"/>
              </a:rPr>
              <a:t>STEP 4</a:t>
            </a:r>
            <a:endParaRPr b="0" i="0" sz="1200" u="none" cap="none" strike="noStrike">
              <a:solidFill>
                <a:schemeClr val="lt2"/>
              </a:solidFill>
              <a:latin typeface="Anton SC"/>
              <a:ea typeface="Anton SC"/>
              <a:cs typeface="Anton SC"/>
              <a:sym typeface="Anton SC"/>
            </a:endParaRPr>
          </a:p>
        </p:txBody>
      </p:sp>
      <p:sp>
        <p:nvSpPr>
          <p:cNvPr id="169" name="Google Shape;169;p36"/>
          <p:cNvSpPr txBox="1"/>
          <p:nvPr>
            <p:ph idx="12" type="sldNum"/>
          </p:nvPr>
        </p:nvSpPr>
        <p:spPr>
          <a:xfrm>
            <a:off x="8718803" y="4783028"/>
            <a:ext cx="301500" cy="273900"/>
          </a:xfrm>
          <a:prstGeom prst="rect">
            <a:avLst/>
          </a:prstGeom>
          <a:noFill/>
          <a:ln>
            <a:noFill/>
          </a:ln>
        </p:spPr>
        <p:txBody>
          <a:bodyPr anchorCtr="0" anchor="ctr" bIns="34275" lIns="68575" spcFirstLastPara="1" rIns="68575" wrap="square" tIns="34275">
            <a:noAutofit/>
          </a:bodyPr>
          <a:lstStyle/>
          <a:p>
            <a:pPr indent="0" lvl="0" marL="0" rtl="0" algn="ctr">
              <a:lnSpc>
                <a:spcPct val="100000"/>
              </a:lnSpc>
              <a:spcBef>
                <a:spcPts val="0"/>
              </a:spcBef>
              <a:spcAft>
                <a:spcPts val="0"/>
              </a:spcAft>
              <a:buSzPts val="900"/>
              <a:buNone/>
            </a:pPr>
            <a:fld id="{00000000-1234-1234-1234-123412341234}" type="slidenum">
              <a:rPr lang="fr"/>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Custom 2">
      <a:dk1>
        <a:srgbClr val="000000"/>
      </a:dk1>
      <a:lt1>
        <a:srgbClr val="FFFFFF"/>
      </a:lt1>
      <a:dk2>
        <a:srgbClr val="455F51"/>
      </a:dk2>
      <a:lt2>
        <a:srgbClr val="E3DED1"/>
      </a:lt2>
      <a:accent1>
        <a:srgbClr val="FFC000"/>
      </a:accent1>
      <a:accent2>
        <a:srgbClr val="FF0000"/>
      </a:accent2>
      <a:accent3>
        <a:srgbClr val="C00000"/>
      </a:accent3>
      <a:accent4>
        <a:srgbClr val="7030A0"/>
      </a:accent4>
      <a:accent5>
        <a:srgbClr val="0070C0"/>
      </a:accent5>
      <a:accent6>
        <a:srgbClr val="00B0F0"/>
      </a:accent6>
      <a:hlink>
        <a:srgbClr val="92D050"/>
      </a:hlink>
      <a:folHlink>
        <a:srgbClr val="C000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